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678" r:id="rId2"/>
    <p:sldId id="701" r:id="rId3"/>
    <p:sldId id="702" r:id="rId4"/>
    <p:sldId id="616" r:id="rId5"/>
    <p:sldId id="703" r:id="rId6"/>
    <p:sldId id="668" r:id="rId7"/>
    <p:sldId id="704" r:id="rId8"/>
    <p:sldId id="705" r:id="rId9"/>
    <p:sldId id="706" r:id="rId10"/>
    <p:sldId id="615" r:id="rId11"/>
    <p:sldId id="707" r:id="rId12"/>
    <p:sldId id="593" r:id="rId13"/>
    <p:sldId id="710" r:id="rId14"/>
    <p:sldId id="712" r:id="rId15"/>
    <p:sldId id="711" r:id="rId16"/>
    <p:sldId id="594" r:id="rId17"/>
    <p:sldId id="708" r:id="rId18"/>
    <p:sldId id="601" r:id="rId19"/>
    <p:sldId id="619" r:id="rId20"/>
    <p:sldId id="669" r:id="rId21"/>
    <p:sldId id="618" r:id="rId22"/>
    <p:sldId id="709" r:id="rId23"/>
    <p:sldId id="595" r:id="rId24"/>
    <p:sldId id="596" r:id="rId25"/>
    <p:sldId id="597" r:id="rId26"/>
    <p:sldId id="599" r:id="rId27"/>
    <p:sldId id="598" r:id="rId28"/>
    <p:sldId id="602" r:id="rId29"/>
    <p:sldId id="604" r:id="rId30"/>
    <p:sldId id="605" r:id="rId31"/>
  </p:sldIdLst>
  <p:sldSz cx="12192000" cy="6858000"/>
  <p:notesSz cx="6858000" cy="9144000"/>
  <p:embeddedFontLst>
    <p:embeddedFont>
      <p:font typeface="楷体" panose="0201060906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华文楷体" panose="02010600040101010101" pitchFamily="2" charset="-122"/>
      <p:regular r:id="rId41"/>
    </p:embeddedFont>
    <p:embeddedFont>
      <p:font typeface="宋体" panose="0201060003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701"/>
            <p14:sldId id="702"/>
            <p14:sldId id="616"/>
            <p14:sldId id="703"/>
            <p14:sldId id="668"/>
            <p14:sldId id="704"/>
            <p14:sldId id="705"/>
            <p14:sldId id="706"/>
            <p14:sldId id="615"/>
            <p14:sldId id="707"/>
            <p14:sldId id="593"/>
            <p14:sldId id="710"/>
            <p14:sldId id="712"/>
            <p14:sldId id="711"/>
            <p14:sldId id="594"/>
            <p14:sldId id="708"/>
            <p14:sldId id="601"/>
            <p14:sldId id="619"/>
            <p14:sldId id="669"/>
            <p14:sldId id="618"/>
            <p14:sldId id="709"/>
            <p14:sldId id="595"/>
            <p14:sldId id="596"/>
            <p14:sldId id="597"/>
            <p14:sldId id="599"/>
            <p14:sldId id="598"/>
            <p14:sldId id="602"/>
            <p14:sldId id="604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5DF"/>
    <a:srgbClr val="0000FF"/>
    <a:srgbClr val="013DFF"/>
    <a:srgbClr val="FFFF94"/>
    <a:srgbClr val="A8EFC6"/>
    <a:srgbClr val="DED5FF"/>
    <a:srgbClr val="1515EB"/>
    <a:srgbClr val="44546A"/>
    <a:srgbClr val="00206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0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39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2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31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0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6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34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0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96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97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21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1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0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3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3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46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png"/><Relationship Id="rId3" Type="http://schemas.openxmlformats.org/officeDocument/2006/relationships/image" Target="../media/image750.png"/><Relationship Id="rId7" Type="http://schemas.openxmlformats.org/officeDocument/2006/relationships/image" Target="../media/image8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2.png"/><Relationship Id="rId5" Type="http://schemas.openxmlformats.org/officeDocument/2006/relationships/image" Target="../media/image832.png"/><Relationship Id="rId4" Type="http://schemas.openxmlformats.org/officeDocument/2006/relationships/image" Target="../media/image821.png"/><Relationship Id="rId9" Type="http://schemas.openxmlformats.org/officeDocument/2006/relationships/image" Target="../media/image8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1.png"/><Relationship Id="rId7" Type="http://schemas.openxmlformats.org/officeDocument/2006/relationships/image" Target="../media/image9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1.png"/><Relationship Id="rId5" Type="http://schemas.openxmlformats.org/officeDocument/2006/relationships/image" Target="../media/image901.png"/><Relationship Id="rId4" Type="http://schemas.openxmlformats.org/officeDocument/2006/relationships/image" Target="../media/image891.png"/><Relationship Id="rId9" Type="http://schemas.openxmlformats.org/officeDocument/2006/relationships/image" Target="../media/image9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.png"/><Relationship Id="rId3" Type="http://schemas.openxmlformats.org/officeDocument/2006/relationships/image" Target="../media/image35.png"/><Relationship Id="rId7" Type="http://schemas.openxmlformats.org/officeDocument/2006/relationships/image" Target="../media/image8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1.png"/><Relationship Id="rId5" Type="http://schemas.openxmlformats.org/officeDocument/2006/relationships/image" Target="../media/image841.png"/><Relationship Id="rId4" Type="http://schemas.openxmlformats.org/officeDocument/2006/relationships/image" Target="../media/image8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0" Type="http://schemas.openxmlformats.org/officeDocument/2006/relationships/image" Target="../media/image890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8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11" Type="http://schemas.openxmlformats.org/officeDocument/2006/relationships/image" Target="../media/image960.png"/><Relationship Id="rId5" Type="http://schemas.openxmlformats.org/officeDocument/2006/relationships/image" Target="../media/image840.png"/><Relationship Id="rId10" Type="http://schemas.openxmlformats.org/officeDocument/2006/relationships/image" Target="../media/image950.png"/><Relationship Id="rId4" Type="http://schemas.openxmlformats.org/officeDocument/2006/relationships/image" Target="../media/image830.png"/><Relationship Id="rId9" Type="http://schemas.openxmlformats.org/officeDocument/2006/relationships/image" Target="../media/image940.png"/><Relationship Id="rId14" Type="http://schemas.openxmlformats.org/officeDocument/2006/relationships/image" Target="../media/image9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4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10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11" Type="http://schemas.openxmlformats.org/officeDocument/2006/relationships/image" Target="../media/image1020.png"/><Relationship Id="rId5" Type="http://schemas.openxmlformats.org/officeDocument/2006/relationships/image" Target="../media/image840.png"/><Relationship Id="rId15" Type="http://schemas.openxmlformats.org/officeDocument/2006/relationships/image" Target="../media/image1060.png"/><Relationship Id="rId10" Type="http://schemas.openxmlformats.org/officeDocument/2006/relationships/image" Target="../media/image1011.png"/><Relationship Id="rId4" Type="http://schemas.openxmlformats.org/officeDocument/2006/relationships/image" Target="../media/image830.png"/><Relationship Id="rId9" Type="http://schemas.openxmlformats.org/officeDocument/2006/relationships/image" Target="../media/image1000.png"/><Relationship Id="rId14" Type="http://schemas.openxmlformats.org/officeDocument/2006/relationships/image" Target="../media/image10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10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1100.png"/><Relationship Id="rId3" Type="http://schemas.openxmlformats.org/officeDocument/2006/relationships/image" Target="../media/image1070.png"/><Relationship Id="rId7" Type="http://schemas.openxmlformats.org/officeDocument/2006/relationships/image" Target="../media/image830.png"/><Relationship Id="rId12" Type="http://schemas.openxmlformats.org/officeDocument/2006/relationships/image" Target="../media/image10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0.png"/><Relationship Id="rId11" Type="http://schemas.openxmlformats.org/officeDocument/2006/relationships/image" Target="../media/image930.png"/><Relationship Id="rId5" Type="http://schemas.openxmlformats.org/officeDocument/2006/relationships/image" Target="../media/image1090.png"/><Relationship Id="rId15" Type="http://schemas.openxmlformats.org/officeDocument/2006/relationships/image" Target="../media/image1120.png"/><Relationship Id="rId10" Type="http://schemas.openxmlformats.org/officeDocument/2006/relationships/image" Target="../media/image860.png"/><Relationship Id="rId4" Type="http://schemas.openxmlformats.org/officeDocument/2006/relationships/image" Target="../media/image1080.png"/><Relationship Id="rId9" Type="http://schemas.openxmlformats.org/officeDocument/2006/relationships/image" Target="../media/image850.png"/><Relationship Id="rId14" Type="http://schemas.openxmlformats.org/officeDocument/2006/relationships/image" Target="../media/image1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image" Target="../media/image123.png"/><Relationship Id="rId3" Type="http://schemas.openxmlformats.org/officeDocument/2006/relationships/image" Target="../media/image1130.png"/><Relationship Id="rId7" Type="http://schemas.openxmlformats.org/officeDocument/2006/relationships/image" Target="../media/image1170.png"/><Relationship Id="rId12" Type="http://schemas.openxmlformats.org/officeDocument/2006/relationships/image" Target="../media/image1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0.png"/><Relationship Id="rId11" Type="http://schemas.openxmlformats.org/officeDocument/2006/relationships/image" Target="../media/image1210.png"/><Relationship Id="rId5" Type="http://schemas.openxmlformats.org/officeDocument/2006/relationships/image" Target="../media/image1150.png"/><Relationship Id="rId15" Type="http://schemas.openxmlformats.org/officeDocument/2006/relationships/image" Target="../media/image125.png"/><Relationship Id="rId10" Type="http://schemas.openxmlformats.org/officeDocument/2006/relationships/image" Target="../media/image1200.png"/><Relationship Id="rId4" Type="http://schemas.openxmlformats.org/officeDocument/2006/relationships/image" Target="../media/image1140.png"/><Relationship Id="rId9" Type="http://schemas.openxmlformats.org/officeDocument/2006/relationships/image" Target="../media/image1190.png"/><Relationship Id="rId1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9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538084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多类别逻辑回归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F52094-EAB7-42AF-BF31-A3D3597B9899}"/>
                  </a:ext>
                </a:extLst>
              </p:cNvPr>
              <p:cNvSpPr/>
              <p:nvPr/>
            </p:nvSpPr>
            <p:spPr>
              <a:xfrm>
                <a:off x="166258" y="888258"/>
                <a:ext cx="3166934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F52094-EAB7-42AF-BF31-A3D3597B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8" y="888258"/>
                <a:ext cx="3166934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052447-5D9A-4AA0-BC08-F51AB6D9FBC7}"/>
                  </a:ext>
                </a:extLst>
              </p:cNvPr>
              <p:cNvSpPr/>
              <p:nvPr/>
            </p:nvSpPr>
            <p:spPr>
              <a:xfrm>
                <a:off x="4155724" y="983439"/>
                <a:ext cx="7691000" cy="1180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052447-5D9A-4AA0-BC08-F51AB6D9F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724" y="983439"/>
                <a:ext cx="7691000" cy="1180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-to-the-left-silhouette_32536">
            <a:extLst>
              <a:ext uri="{FF2B5EF4-FFF2-40B4-BE49-F238E27FC236}">
                <a16:creationId xmlns:a16="http://schemas.microsoft.com/office/drawing/2014/main" id="{C9904E9A-EDB2-46B1-9790-8C7E2DEAF042}"/>
              </a:ext>
            </a:extLst>
          </p:cNvPr>
          <p:cNvSpPr/>
          <p:nvPr/>
        </p:nvSpPr>
        <p:spPr>
          <a:xfrm rot="10800000">
            <a:off x="3333192" y="1413108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A8CC449-6A76-46A9-85C6-ECAEE02576D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4777C41-C9D6-4DE6-841D-6A353077A0D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5739AA-44F0-45F3-B4B5-8B17B948E7D4}"/>
                  </a:ext>
                </a:extLst>
              </p:cNvPr>
              <p:cNvSpPr/>
              <p:nvPr/>
            </p:nvSpPr>
            <p:spPr>
              <a:xfrm>
                <a:off x="230944" y="2825521"/>
                <a:ext cx="11615780" cy="3645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所有训练样本的联合条件概率为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CA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5739AA-44F0-45F3-B4B5-8B17B948E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4" y="2825521"/>
                <a:ext cx="11615780" cy="3645357"/>
              </a:xfrm>
              <a:prstGeom prst="rect">
                <a:avLst/>
              </a:prstGeom>
              <a:blipFill>
                <a:blip r:embed="rId5"/>
                <a:stretch>
                  <a:fillRect l="-735" t="-13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话气泡: 圆角矩形 19">
                <a:extLst>
                  <a:ext uri="{FF2B5EF4-FFF2-40B4-BE49-F238E27FC236}">
                    <a16:creationId xmlns:a16="http://schemas.microsoft.com/office/drawing/2014/main" id="{5962F80C-C204-4223-A28B-BC15CE4A1298}"/>
                  </a:ext>
                </a:extLst>
              </p:cNvPr>
              <p:cNvSpPr/>
              <p:nvPr/>
            </p:nvSpPr>
            <p:spPr>
              <a:xfrm>
                <a:off x="667146" y="4616450"/>
                <a:ext cx="4557998" cy="741438"/>
              </a:xfrm>
              <a:prstGeom prst="wedgeRoundRectCallout">
                <a:avLst>
                  <a:gd name="adj1" fmla="val 44411"/>
                  <a:gd name="adj2" fmla="val -132868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选择一个</a:t>
                </a:r>
                <a14:m>
                  <m:oMath xmlns:m="http://schemas.openxmlformats.org/officeDocument/2006/math">
                    <m:r>
                      <a:rPr lang="en-CA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2400" b="1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使这个条件概率大还是小</a:t>
                </a:r>
                <a:r>
                  <a:rPr lang="en-US" altLang="zh-CN" sz="2400" b="1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?</a:t>
                </a:r>
              </a:p>
            </p:txBody>
          </p:sp>
        </mc:Choice>
        <mc:Fallback xmlns="">
          <p:sp>
            <p:nvSpPr>
              <p:cNvPr id="20" name="对话气泡: 圆角矩形 19">
                <a:extLst>
                  <a:ext uri="{FF2B5EF4-FFF2-40B4-BE49-F238E27FC236}">
                    <a16:creationId xmlns:a16="http://schemas.microsoft.com/office/drawing/2014/main" id="{5962F80C-C204-4223-A28B-BC15CE4A1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6" y="4616450"/>
                <a:ext cx="4557998" cy="741438"/>
              </a:xfrm>
              <a:prstGeom prst="wedgeRoundRectCallout">
                <a:avLst>
                  <a:gd name="adj1" fmla="val 44411"/>
                  <a:gd name="adj2" fmla="val -132868"/>
                  <a:gd name="adj3" fmla="val 16667"/>
                </a:avLst>
              </a:prstGeom>
              <a:blipFill>
                <a:blip r:embed="rId6"/>
                <a:stretch>
                  <a:fillRect b="-13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F52094-EAB7-42AF-BF31-A3D3597B9899}"/>
                  </a:ext>
                </a:extLst>
              </p:cNvPr>
              <p:cNvSpPr/>
              <p:nvPr/>
            </p:nvSpPr>
            <p:spPr>
              <a:xfrm>
                <a:off x="166258" y="888258"/>
                <a:ext cx="3166934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F52094-EAB7-42AF-BF31-A3D3597B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8" y="888258"/>
                <a:ext cx="3166934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052447-5D9A-4AA0-BC08-F51AB6D9FBC7}"/>
                  </a:ext>
                </a:extLst>
              </p:cNvPr>
              <p:cNvSpPr/>
              <p:nvPr/>
            </p:nvSpPr>
            <p:spPr>
              <a:xfrm>
                <a:off x="4155724" y="983439"/>
                <a:ext cx="7691000" cy="1180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052447-5D9A-4AA0-BC08-F51AB6D9F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724" y="983439"/>
                <a:ext cx="7691000" cy="1180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-to-the-left-silhouette_32536">
            <a:extLst>
              <a:ext uri="{FF2B5EF4-FFF2-40B4-BE49-F238E27FC236}">
                <a16:creationId xmlns:a16="http://schemas.microsoft.com/office/drawing/2014/main" id="{C9904E9A-EDB2-46B1-9790-8C7E2DEAF042}"/>
              </a:ext>
            </a:extLst>
          </p:cNvPr>
          <p:cNvSpPr/>
          <p:nvPr/>
        </p:nvSpPr>
        <p:spPr>
          <a:xfrm rot="10800000">
            <a:off x="3333192" y="1413108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A8CC449-6A76-46A9-85C6-ECAEE02576D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4777C41-C9D6-4DE6-841D-6A353077A0D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5739AA-44F0-45F3-B4B5-8B17B948E7D4}"/>
                  </a:ext>
                </a:extLst>
              </p:cNvPr>
              <p:cNvSpPr/>
              <p:nvPr/>
            </p:nvSpPr>
            <p:spPr>
              <a:xfrm>
                <a:off x="230944" y="2825521"/>
                <a:ext cx="11615780" cy="3645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所有训练样本的联合条件概率为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CA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5739AA-44F0-45F3-B4B5-8B17B948E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4" y="2825521"/>
                <a:ext cx="11615780" cy="3645357"/>
              </a:xfrm>
              <a:prstGeom prst="rect">
                <a:avLst/>
              </a:prstGeom>
              <a:blipFill>
                <a:blip r:embed="rId5"/>
                <a:stretch>
                  <a:fillRect l="-735" t="-13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9EE76AB-AC1C-4B77-A81E-23874E495A4B}"/>
              </a:ext>
            </a:extLst>
          </p:cNvPr>
          <p:cNvSpPr/>
          <p:nvPr/>
        </p:nvSpPr>
        <p:spPr>
          <a:xfrm>
            <a:off x="359911" y="4293255"/>
            <a:ext cx="4796026" cy="1506031"/>
          </a:xfrm>
          <a:prstGeom prst="wedgeRoundRectCallout">
            <a:avLst>
              <a:gd name="adj1" fmla="val -27114"/>
              <a:gd name="adj2" fmla="val -49023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spc="100" dirty="0">
                <a:solidFill>
                  <a:schemeClr val="tx1"/>
                </a:solidFill>
                <a:ea typeface="微软雅黑" panose="020B0503020204020204" pitchFamily="34" charset="-122"/>
              </a:rPr>
              <a:t>① 大概率事件必然发生。</a:t>
            </a:r>
            <a:endParaRPr lang="en-US" altLang="zh-CN" sz="2300" spc="1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300" spc="100" dirty="0">
                <a:solidFill>
                  <a:schemeClr val="tx1"/>
                </a:solidFill>
                <a:ea typeface="微软雅黑" panose="020B0503020204020204" pitchFamily="34" charset="-122"/>
              </a:rPr>
              <a:t>② 小概率事件基本不发生。</a:t>
            </a:r>
            <a:endParaRPr lang="en-US" altLang="zh-CN" sz="2300" spc="1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spc="100" dirty="0">
                <a:solidFill>
                  <a:srgbClr val="FF0000"/>
                </a:solidFill>
                <a:ea typeface="微软雅黑" panose="020B0503020204020204" pitchFamily="34" charset="-122"/>
              </a:rPr>
              <a:t>这个条件概率的值应该大还是小</a:t>
            </a:r>
            <a:r>
              <a:rPr lang="en-US" altLang="zh-CN" sz="2400" b="1" spc="100" dirty="0">
                <a:solidFill>
                  <a:srgbClr val="FF0000"/>
                </a:solidFill>
                <a:ea typeface="微软雅黑" panose="020B0503020204020204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098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CCB3F72-9FAD-46E5-B553-4F90211B3455}"/>
                  </a:ext>
                </a:extLst>
              </p:cNvPr>
              <p:cNvSpPr txBox="1"/>
              <p:nvPr/>
            </p:nvSpPr>
            <p:spPr>
              <a:xfrm>
                <a:off x="98326" y="741656"/>
                <a:ext cx="11995347" cy="59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联合条件概率的负对数变换再除以样本个数</a:t>
                </a:r>
                <a:endParaRPr lang="en-US" altLang="zh-CN" sz="2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𝑁𝑁𝐿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𝑖𝑡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CA" altLang="zh-CN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CA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000" b="1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CCB3F72-9FAD-46E5-B553-4F90211B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" y="741656"/>
                <a:ext cx="11995347" cy="5964005"/>
              </a:xfrm>
              <a:prstGeom prst="rect">
                <a:avLst/>
              </a:prstGeom>
              <a:blipFill>
                <a:blip r:embed="rId3"/>
                <a:stretch>
                  <a:fillRect l="-610" t="-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标注 12">
            <a:extLst>
              <a:ext uri="{FF2B5EF4-FFF2-40B4-BE49-F238E27FC236}">
                <a16:creationId xmlns:a16="http://schemas.microsoft.com/office/drawing/2014/main" id="{9409E913-8CF6-4FFF-A6F7-7400C8464D37}"/>
              </a:ext>
            </a:extLst>
          </p:cNvPr>
          <p:cNvSpPr/>
          <p:nvPr/>
        </p:nvSpPr>
        <p:spPr>
          <a:xfrm>
            <a:off x="6134100" y="5496601"/>
            <a:ext cx="4712676" cy="797168"/>
          </a:xfrm>
          <a:prstGeom prst="wedgeRoundRectCallout">
            <a:avLst>
              <a:gd name="adj1" fmla="val -71710"/>
              <a:gd name="adj2" fmla="val 19269"/>
              <a:gd name="adj3" fmla="val 16667"/>
            </a:avLst>
          </a:prstGeom>
          <a:solidFill>
            <a:srgbClr val="FFFF94"/>
          </a:solidFill>
          <a:ln w="285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经验</a:t>
            </a:r>
            <a:r>
              <a:rPr lang="zh-CN" altLang="en-US" sz="2400" b="0" dirty="0">
                <a:solidFill>
                  <a:srgbClr val="FF0000"/>
                </a:solidFill>
                <a:ea typeface="微软雅黑" panose="020B0503020204020204" pitchFamily="34" charset="-122"/>
              </a:rPr>
              <a:t>损失函数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1A733C6-0C52-43BA-BECC-6DD044BC4C9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204062E-E1E5-4F3D-B3DB-8D9EA448C41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42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/>
              <p:nvPr/>
            </p:nvSpPr>
            <p:spPr>
              <a:xfrm>
                <a:off x="303925" y="950235"/>
                <a:ext cx="11476925" cy="506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多分类问题的交叉熵损失函数为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𝑌</m:t>
                                        </m:r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=0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;</m:t>
                                        </m:r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CA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func>
                                  <m:func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d>
                                      <m:d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CA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𝑘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altLang="zh-CN" sz="2400" b="1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𝒙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;</m:t>
                                            </m:r>
                                            <m:r>
                                              <a:rPr lang="zh-CN" altLang="en-US" sz="2400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fName>
                                  <m:e/>
                                </m:func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如果用独热向量表示真实标签，真实标签向量为</a:t>
                </a:r>
                <a14:m>
                  <m:oMath xmlns:m="http://schemas.openxmlformats.org/officeDocument/2006/math"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，那么多分类问题的交叉熵损失函数也可以写为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𝑌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CA" altLang="zh-CN" sz="24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是一个样本的特征向量，</a:t>
                </a:r>
                <a:r>
                  <a:rPr lang="en-CA" altLang="zh-CN" sz="24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是标签的独热向量，</a:t>
                </a:r>
                <a:r>
                  <a:rPr lang="en-CA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是标签独热向量的第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个元素。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25" y="950235"/>
                <a:ext cx="11476925" cy="5065810"/>
              </a:xfrm>
              <a:prstGeom prst="rect">
                <a:avLst/>
              </a:prstGeom>
              <a:blipFill>
                <a:blip r:embed="rId3"/>
                <a:stretch>
                  <a:fillRect l="-1646" b="-2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3880D3C-613E-4916-8D74-F467F2F56C1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EF491E8-1AE2-4C8D-B2D0-97CF57D4053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5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/>
              <p:nvPr/>
            </p:nvSpPr>
            <p:spPr>
              <a:xfrm>
                <a:off x="292220" y="819609"/>
                <a:ext cx="11476925" cy="5124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如果用独热向量表示真实标签，真实标签向量为</a:t>
                </a:r>
                <a14:m>
                  <m:oMath xmlns:m="http://schemas.openxmlformats.org/officeDocument/2006/math"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，那么多分类问题的交叉熵损失函数也可以写为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𝑌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CA" altLang="zh-CN" sz="24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对于多逻辑回归有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altLang="zh-CN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sz="24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CA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，则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𝑌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sz="2400" b="1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CA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CA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CA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20" y="819609"/>
                <a:ext cx="11476925" cy="5124480"/>
              </a:xfrm>
              <a:prstGeom prst="rect">
                <a:avLst/>
              </a:prstGeom>
              <a:blipFill>
                <a:blip r:embed="rId3"/>
                <a:stretch>
                  <a:fillRect l="-1540" t="-17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3880D3C-613E-4916-8D74-F467F2F56C1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EF491E8-1AE2-4C8D-B2D0-97CF57D4053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362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/>
              <p:nvPr/>
            </p:nvSpPr>
            <p:spPr>
              <a:xfrm>
                <a:off x="292220" y="819609"/>
                <a:ext cx="11476925" cy="5855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多分类问题的交叉熵损失函数为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𝑌</m:t>
                                        </m:r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=0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;</m:t>
                                        </m:r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CA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func>
                                  <m:func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d>
                                      <m:d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CA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𝑘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altLang="zh-CN" sz="2400" b="1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𝒙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;</m:t>
                                            </m:r>
                                            <m:r>
                                              <a:rPr lang="zh-CN" altLang="en-US" sz="2400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fName>
                                  <m:e/>
                                </m:func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多分类问题的交叉熵损失函数也可以写为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  <m:brk m:alnAt="7"/>
                              </m:rPr>
                              <a:rPr lang="en-CA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CA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og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𝑌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CA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nary>
                  </m:oMath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对于多逻辑回归有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altLang="zh-CN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CA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sz="24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CA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，则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𝑌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sz="2400" b="1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CA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CA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CA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20" y="819609"/>
                <a:ext cx="11476925" cy="5855064"/>
              </a:xfrm>
              <a:prstGeom prst="rect">
                <a:avLst/>
              </a:prstGeom>
              <a:blipFill>
                <a:blip r:embed="rId3"/>
                <a:stretch>
                  <a:fillRect l="-1540" t="-15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3880D3C-613E-4916-8D74-F467F2F56C1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EF491E8-1AE2-4C8D-B2D0-97CF57D4053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4F6C67A6-4BC8-4E3C-907D-536D349EE390}"/>
                  </a:ext>
                </a:extLst>
              </p:cNvPr>
              <p:cNvSpPr/>
              <p:nvPr/>
            </p:nvSpPr>
            <p:spPr>
              <a:xfrm>
                <a:off x="145479" y="758380"/>
                <a:ext cx="11838039" cy="1322343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CA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CA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4F6C67A6-4BC8-4E3C-907D-536D349EE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9" y="758380"/>
                <a:ext cx="11838039" cy="132234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5EBE90E-5D28-4357-B605-553936E4D5E9}"/>
                  </a:ext>
                </a:extLst>
              </p:cNvPr>
              <p:cNvSpPr txBox="1"/>
              <p:nvPr/>
            </p:nvSpPr>
            <p:spPr>
              <a:xfrm>
                <a:off x="145479" y="2143331"/>
                <a:ext cx="11572302" cy="438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经验损失函数偏导数为</a:t>
                </a:r>
                <a:endParaRPr lang="en-US" altLang="zh-CN" sz="2400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</m:sub>
                                  </m:s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𝑾𝒙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i="1" dirty="0"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梯度为</a:t>
                </a:r>
                <a:endParaRPr lang="en-US" altLang="zh-CN" sz="2400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altLang="zh-CN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𝑾𝒙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altLang="zh-CN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𝑾𝒙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𝑾𝒙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5EBE90E-5D28-4357-B605-553936E4D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9" y="2143331"/>
                <a:ext cx="11572302" cy="4386265"/>
              </a:xfrm>
              <a:prstGeom prst="rect">
                <a:avLst/>
              </a:prstGeom>
              <a:blipFill>
                <a:blip r:embed="rId4"/>
                <a:stretch>
                  <a:fillRect l="-738" t="-12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C630559-2254-40C0-83BF-65A67E6882E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60E7F95-5BA3-45B2-AC05-307970AF33D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58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AA37BF1-71F4-4584-85F1-A4704031E5D4}"/>
              </a:ext>
            </a:extLst>
          </p:cNvPr>
          <p:cNvSpPr/>
          <p:nvPr/>
        </p:nvSpPr>
        <p:spPr>
          <a:xfrm>
            <a:off x="611677" y="2907662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677" y="1370171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88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38263" y="991838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多类别逻辑回归模型训练伪代码</a:t>
            </a:r>
            <a:r>
              <a:rPr lang="en-US" altLang="zh-CN" sz="2400" dirty="0">
                <a:ea typeface="微软雅黑" panose="020B0503020204020204" pitchFamily="34" charset="-122"/>
              </a:rPr>
              <a:t>.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2506378"/>
                  </p:ext>
                </p:extLst>
              </p:nvPr>
            </p:nvGraphicFramePr>
            <p:xfrm>
              <a:off x="438263" y="1620396"/>
              <a:ext cx="11394254" cy="47776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𝒀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),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 epoch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es</a:t>
                          </a:r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模型参数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endParaRPr lang="en-CA" sz="2400" b="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</a:rPr>
                            <a:t>(1)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初始化：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随机初始化</a:t>
                          </a:r>
                          <a:r>
                            <a:rPr lang="zh-CN" altLang="en-US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(0)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</a:rPr>
                            <a:t>(2)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=[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训练轮数从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循环到</a:t>
                          </a:r>
                          <a:r>
                            <a:rPr lang="en-CA" altLang="zh-CN" sz="2400" b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epoches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1515EB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对训练数据进行乱序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将训练数据切分成批数据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，每个批数据包含</a:t>
                          </a:r>
                          <a:r>
                            <a:rPr lang="en-CA" altLang="zh-CN" sz="2400" b="0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个样本，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(6)     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从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循环到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(7)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Times New Roman" panose="020206030504050203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𝑾𝒙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CN" sz="2400" b="0" i="1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CA" altLang="zh-CN" sz="2400" b="0" i="1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en-US" altLang="zh-CN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(8)</a:t>
                          </a:r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(9)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zh-CN" altLang="en-US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US" altLang="zh-CN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2400" dirty="0"/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2506378"/>
                  </p:ext>
                </p:extLst>
              </p:nvPr>
            </p:nvGraphicFramePr>
            <p:xfrm>
              <a:off x="438263" y="1620396"/>
              <a:ext cx="11394254" cy="47776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7407" r="-214" b="-49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9546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22308" r="-214" b="-3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6801DA7-9289-46EF-9812-AE24737A80E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B71F53D-2239-4195-B593-897CBDFECFD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82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AD79495-7019-411A-A9D6-A265D5063D92}"/>
              </a:ext>
            </a:extLst>
          </p:cNvPr>
          <p:cNvGrpSpPr/>
          <p:nvPr/>
        </p:nvGrpSpPr>
        <p:grpSpPr>
          <a:xfrm>
            <a:off x="0" y="-27709"/>
            <a:ext cx="12192000" cy="914209"/>
            <a:chOff x="0" y="0"/>
            <a:chExt cx="12192000" cy="91420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85EFB1-6B9B-4F2D-B30F-125169DBB615}"/>
                </a:ext>
              </a:extLst>
            </p:cNvPr>
            <p:cNvSpPr/>
            <p:nvPr/>
          </p:nvSpPr>
          <p:spPr>
            <a:xfrm>
              <a:off x="0" y="0"/>
              <a:ext cx="12192000" cy="914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D5A7CD5-5645-4BEB-BD3C-6C4BA4911AA7}"/>
                </a:ext>
              </a:extLst>
            </p:cNvPr>
            <p:cNvGrpSpPr/>
            <p:nvPr/>
          </p:nvGrpSpPr>
          <p:grpSpPr>
            <a:xfrm>
              <a:off x="0" y="74658"/>
              <a:ext cx="12192000" cy="826387"/>
              <a:chOff x="0" y="74658"/>
              <a:chExt cx="12192000" cy="82638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FBB090-DEED-4AAB-B011-6EF1C096ED0D}"/>
                  </a:ext>
                </a:extLst>
              </p:cNvPr>
              <p:cNvSpPr/>
              <p:nvPr/>
            </p:nvSpPr>
            <p:spPr>
              <a:xfrm>
                <a:off x="0" y="74658"/>
                <a:ext cx="216310" cy="707886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4FEEFCB-F48C-4CF5-AA77-1C2D830BC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901045"/>
                <a:ext cx="12192000" cy="0"/>
              </a:xfrm>
              <a:prstGeom prst="line">
                <a:avLst/>
              </a:prstGeom>
              <a:ln w="317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75073" y="991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多类别逻辑回归模型测试伪代码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5073" y="1644421"/>
              <a:ext cx="11394254" cy="3266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模型参数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，测试样本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测试样本预测标签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endParaRPr lang="en-CA" sz="2400" b="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  <m:r>
                                <a:rPr lang="en-US" altLang="zh-CN" sz="2400" b="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𝑾𝒙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(4)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fun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8200057"/>
                  </p:ext>
                </p:extLst>
              </p:nvPr>
            </p:nvGraphicFramePr>
            <p:xfrm>
              <a:off x="475073" y="1644421"/>
              <a:ext cx="11394254" cy="3266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" t="-7407" r="-214" b="-31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4433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" t="-36070" r="-214" b="-49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ED7D950-ECC8-49FD-9873-0C03DC990ABB}"/>
              </a:ext>
            </a:extLst>
          </p:cNvPr>
          <p:cNvSpPr txBox="1"/>
          <p:nvPr/>
        </p:nvSpPr>
        <p:spPr>
          <a:xfrm>
            <a:off x="358081" y="151400"/>
            <a:ext cx="920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Multinomial Logistic Regression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（多类别逻辑回归）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4E7AE0-A7D3-450F-AA8B-D43504D5EFA8}"/>
              </a:ext>
            </a:extLst>
          </p:cNvPr>
          <p:cNvGrpSpPr/>
          <p:nvPr/>
        </p:nvGrpSpPr>
        <p:grpSpPr>
          <a:xfrm>
            <a:off x="153528" y="5256558"/>
            <a:ext cx="11851186" cy="969264"/>
            <a:chOff x="153528" y="5015400"/>
            <a:chExt cx="11851186" cy="969264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126D223-2FCE-44C5-9C14-061B8AC32D14}"/>
                </a:ext>
              </a:extLst>
            </p:cNvPr>
            <p:cNvCxnSpPr>
              <a:cxnSpLocks/>
              <a:stCxn id="25" idx="3"/>
              <a:endCxn id="20" idx="1"/>
            </p:cNvCxnSpPr>
            <p:nvPr/>
          </p:nvCxnSpPr>
          <p:spPr>
            <a:xfrm>
              <a:off x="3830738" y="5499614"/>
              <a:ext cx="526515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流程图: 可选过程 20">
                  <a:extLst>
                    <a:ext uri="{FF2B5EF4-FFF2-40B4-BE49-F238E27FC236}">
                      <a16:creationId xmlns:a16="http://schemas.microsoft.com/office/drawing/2014/main" id="{1C1D695E-C212-41AB-B296-5B51511B3FC2}"/>
                    </a:ext>
                  </a:extLst>
                </p:cNvPr>
                <p:cNvSpPr/>
                <p:nvPr/>
              </p:nvSpPr>
              <p:spPr>
                <a:xfrm>
                  <a:off x="11036286" y="5015400"/>
                  <a:ext cx="968428" cy="969264"/>
                </a:xfrm>
                <a:prstGeom prst="flowChartAlternateProcess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流程图: 可选过程 20">
                  <a:extLst>
                    <a:ext uri="{FF2B5EF4-FFF2-40B4-BE49-F238E27FC236}">
                      <a16:creationId xmlns:a16="http://schemas.microsoft.com/office/drawing/2014/main" id="{1C1D695E-C212-41AB-B296-5B51511B3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286" y="5015400"/>
                  <a:ext cx="968428" cy="969264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圆角矩形 5">
                  <a:extLst>
                    <a:ext uri="{FF2B5EF4-FFF2-40B4-BE49-F238E27FC236}">
                      <a16:creationId xmlns:a16="http://schemas.microsoft.com/office/drawing/2014/main" id="{6CE0A8D8-B27E-45CE-B57E-6D38B3EA15D9}"/>
                    </a:ext>
                  </a:extLst>
                </p:cNvPr>
                <p:cNvSpPr/>
                <p:nvPr/>
              </p:nvSpPr>
              <p:spPr>
                <a:xfrm>
                  <a:off x="2004327" y="5015400"/>
                  <a:ext cx="1826411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圆角矩形 5">
                  <a:extLst>
                    <a:ext uri="{FF2B5EF4-FFF2-40B4-BE49-F238E27FC236}">
                      <a16:creationId xmlns:a16="http://schemas.microsoft.com/office/drawing/2014/main" id="{6CE0A8D8-B27E-45CE-B57E-6D38B3EA15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4327" y="5015400"/>
                  <a:ext cx="1826411" cy="9684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圆角矩形 23">
                  <a:extLst>
                    <a:ext uri="{FF2B5EF4-FFF2-40B4-BE49-F238E27FC236}">
                      <a16:creationId xmlns:a16="http://schemas.microsoft.com/office/drawing/2014/main" id="{69758810-485D-49F0-8635-AA9133F393E9}"/>
                    </a:ext>
                  </a:extLst>
                </p:cNvPr>
                <p:cNvSpPr/>
                <p:nvPr/>
              </p:nvSpPr>
              <p:spPr>
                <a:xfrm>
                  <a:off x="6268882" y="5015400"/>
                  <a:ext cx="1398593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oMath>
                    </m:oMathPara>
                  </a14:m>
                  <a:endParaRPr lang="en-US" sz="2200" i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6" name="圆角矩形 23">
                  <a:extLst>
                    <a:ext uri="{FF2B5EF4-FFF2-40B4-BE49-F238E27FC236}">
                      <a16:creationId xmlns:a16="http://schemas.microsoft.com/office/drawing/2014/main" id="{69758810-485D-49F0-8635-AA9133F39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882" y="5015400"/>
                  <a:ext cx="1398593" cy="968428"/>
                </a:xfrm>
                <a:prstGeom prst="roundRect">
                  <a:avLst/>
                </a:prstGeom>
                <a:blipFill>
                  <a:blip r:embed="rId6"/>
                  <a:stretch>
                    <a:fillRect l="-426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圆角矩形 24">
                  <a:extLst>
                    <a:ext uri="{FF2B5EF4-FFF2-40B4-BE49-F238E27FC236}">
                      <a16:creationId xmlns:a16="http://schemas.microsoft.com/office/drawing/2014/main" id="{94368BEE-CF7B-4FDD-9F81-840C3863644C}"/>
                    </a:ext>
                  </a:extLst>
                </p:cNvPr>
                <p:cNvSpPr/>
                <p:nvPr/>
              </p:nvSpPr>
              <p:spPr>
                <a:xfrm>
                  <a:off x="8229104" y="5015400"/>
                  <a:ext cx="2108054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" name="圆角矩形 24">
                  <a:extLst>
                    <a:ext uri="{FF2B5EF4-FFF2-40B4-BE49-F238E27FC236}">
                      <a16:creationId xmlns:a16="http://schemas.microsoft.com/office/drawing/2014/main" id="{94368BEE-CF7B-4FDD-9F81-840C386364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104" y="5015400"/>
                  <a:ext cx="2108054" cy="9684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0C3DA0BE-3FB7-4423-938C-BA32868DB465}"/>
                    </a:ext>
                  </a:extLst>
                </p:cNvPr>
                <p:cNvSpPr/>
                <p:nvPr/>
              </p:nvSpPr>
              <p:spPr>
                <a:xfrm>
                  <a:off x="153528" y="5015400"/>
                  <a:ext cx="1216152" cy="969264"/>
                </a:xfrm>
                <a:prstGeom prst="parallelogram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0C3DA0BE-3FB7-4423-938C-BA32868DB4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28" y="5015400"/>
                  <a:ext cx="1216152" cy="969264"/>
                </a:xfrm>
                <a:prstGeom prst="parallelogram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05CBE70-4706-48DC-A8A1-D6CE46306F45}"/>
                </a:ext>
              </a:extLst>
            </p:cNvPr>
            <p:cNvCxnSpPr>
              <a:cxnSpLocks/>
            </p:cNvCxnSpPr>
            <p:nvPr/>
          </p:nvCxnSpPr>
          <p:spPr>
            <a:xfrm>
              <a:off x="1255380" y="5503518"/>
              <a:ext cx="736157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0EDBBEB-B274-4339-B760-F5036FAF6E8B}"/>
                </a:ext>
              </a:extLst>
            </p:cNvPr>
            <p:cNvCxnSpPr>
              <a:cxnSpLocks/>
              <a:stCxn id="27" idx="3"/>
              <a:endCxn id="21" idx="1"/>
            </p:cNvCxnSpPr>
            <p:nvPr/>
          </p:nvCxnSpPr>
          <p:spPr>
            <a:xfrm>
              <a:off x="10337158" y="5499614"/>
              <a:ext cx="699128" cy="418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2905E8D-BDCB-4364-A300-8095187F39FD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667475" y="5499614"/>
              <a:ext cx="561629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圆角矩形 23">
                  <a:extLst>
                    <a:ext uri="{FF2B5EF4-FFF2-40B4-BE49-F238E27FC236}">
                      <a16:creationId xmlns:a16="http://schemas.microsoft.com/office/drawing/2014/main" id="{607FAE4B-0945-4626-8FA2-06BC4E9504A1}"/>
                    </a:ext>
                  </a:extLst>
                </p:cNvPr>
                <p:cNvSpPr/>
                <p:nvPr/>
              </p:nvSpPr>
              <p:spPr>
                <a:xfrm>
                  <a:off x="4357253" y="5015400"/>
                  <a:ext cx="1340003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𝑾𝒙</m:t>
                        </m:r>
                      </m:oMath>
                    </m:oMathPara>
                  </a14:m>
                  <a:endParaRPr lang="en-US" sz="2200" i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0" name="圆角矩形 23">
                  <a:extLst>
                    <a:ext uri="{FF2B5EF4-FFF2-40B4-BE49-F238E27FC236}">
                      <a16:creationId xmlns:a16="http://schemas.microsoft.com/office/drawing/2014/main" id="{607FAE4B-0945-4626-8FA2-06BC4E950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253" y="5015400"/>
                  <a:ext cx="1340003" cy="96842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7AF458-F0BE-4F6B-930B-391EB78BB9DE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>
              <a:off x="5697256" y="5499614"/>
              <a:ext cx="571626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16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676" y="1381537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40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AD79495-7019-411A-A9D6-A265D5063D92}"/>
              </a:ext>
            </a:extLst>
          </p:cNvPr>
          <p:cNvGrpSpPr/>
          <p:nvPr/>
        </p:nvGrpSpPr>
        <p:grpSpPr>
          <a:xfrm>
            <a:off x="0" y="-27709"/>
            <a:ext cx="12192000" cy="914209"/>
            <a:chOff x="0" y="0"/>
            <a:chExt cx="12192000" cy="91420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85EFB1-6B9B-4F2D-B30F-125169DBB615}"/>
                </a:ext>
              </a:extLst>
            </p:cNvPr>
            <p:cNvSpPr/>
            <p:nvPr/>
          </p:nvSpPr>
          <p:spPr>
            <a:xfrm>
              <a:off x="0" y="0"/>
              <a:ext cx="12192000" cy="914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D5A7CD5-5645-4BEB-BD3C-6C4BA4911AA7}"/>
                </a:ext>
              </a:extLst>
            </p:cNvPr>
            <p:cNvGrpSpPr/>
            <p:nvPr/>
          </p:nvGrpSpPr>
          <p:grpSpPr>
            <a:xfrm>
              <a:off x="0" y="74658"/>
              <a:ext cx="12192000" cy="826387"/>
              <a:chOff x="0" y="74658"/>
              <a:chExt cx="12192000" cy="82638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FBB090-DEED-4AAB-B011-6EF1C096ED0D}"/>
                  </a:ext>
                </a:extLst>
              </p:cNvPr>
              <p:cNvSpPr/>
              <p:nvPr/>
            </p:nvSpPr>
            <p:spPr>
              <a:xfrm>
                <a:off x="0" y="74658"/>
                <a:ext cx="216310" cy="707886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4FEEFCB-F48C-4CF5-AA77-1C2D830BC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901045"/>
                <a:ext cx="12192000" cy="0"/>
              </a:xfrm>
              <a:prstGeom prst="line">
                <a:avLst/>
              </a:prstGeom>
              <a:ln w="317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75073" y="991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多类别逻辑回归模型测试伪代码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5073" y="1724807"/>
              <a:ext cx="11394254" cy="3266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模型参数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，测试样本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测试样本预测标签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endParaRPr lang="en-CA" sz="2400" b="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  <m:r>
                                <a:rPr lang="en-US" altLang="zh-CN" sz="2400" b="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𝑾𝒙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(4)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fun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374052"/>
                  </p:ext>
                </p:extLst>
              </p:nvPr>
            </p:nvGraphicFramePr>
            <p:xfrm>
              <a:off x="475073" y="1724807"/>
              <a:ext cx="11394254" cy="3266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" t="-7407" r="-214" b="-31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4433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" t="-36070" r="-214" b="-49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ED7D950-ECC8-49FD-9873-0C03DC990ABB}"/>
              </a:ext>
            </a:extLst>
          </p:cNvPr>
          <p:cNvSpPr txBox="1"/>
          <p:nvPr/>
        </p:nvSpPr>
        <p:spPr>
          <a:xfrm>
            <a:off x="358081" y="151400"/>
            <a:ext cx="920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Multinomial Logistic Regression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（多类别逻辑回归）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F237693-E795-4E64-BAE4-A70F3E56892C}"/>
              </a:ext>
            </a:extLst>
          </p:cNvPr>
          <p:cNvGrpSpPr/>
          <p:nvPr/>
        </p:nvGrpSpPr>
        <p:grpSpPr>
          <a:xfrm>
            <a:off x="153528" y="5437429"/>
            <a:ext cx="11851186" cy="969264"/>
            <a:chOff x="153528" y="5015400"/>
            <a:chExt cx="11851186" cy="969264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126D223-2FCE-44C5-9C14-061B8AC32D14}"/>
                </a:ext>
              </a:extLst>
            </p:cNvPr>
            <p:cNvCxnSpPr>
              <a:cxnSpLocks/>
              <a:stCxn id="25" idx="3"/>
              <a:endCxn id="20" idx="1"/>
            </p:cNvCxnSpPr>
            <p:nvPr/>
          </p:nvCxnSpPr>
          <p:spPr>
            <a:xfrm>
              <a:off x="3830738" y="5499614"/>
              <a:ext cx="526515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流程图: 可选过程 20">
                  <a:extLst>
                    <a:ext uri="{FF2B5EF4-FFF2-40B4-BE49-F238E27FC236}">
                      <a16:creationId xmlns:a16="http://schemas.microsoft.com/office/drawing/2014/main" id="{1C1D695E-C212-41AB-B296-5B51511B3FC2}"/>
                    </a:ext>
                  </a:extLst>
                </p:cNvPr>
                <p:cNvSpPr/>
                <p:nvPr/>
              </p:nvSpPr>
              <p:spPr>
                <a:xfrm>
                  <a:off x="11036286" y="5015400"/>
                  <a:ext cx="968428" cy="969264"/>
                </a:xfrm>
                <a:prstGeom prst="flowChartAlternateProcess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流程图: 可选过程 20">
                  <a:extLst>
                    <a:ext uri="{FF2B5EF4-FFF2-40B4-BE49-F238E27FC236}">
                      <a16:creationId xmlns:a16="http://schemas.microsoft.com/office/drawing/2014/main" id="{1C1D695E-C212-41AB-B296-5B51511B3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286" y="5015400"/>
                  <a:ext cx="968428" cy="969264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圆角矩形 5">
                  <a:extLst>
                    <a:ext uri="{FF2B5EF4-FFF2-40B4-BE49-F238E27FC236}">
                      <a16:creationId xmlns:a16="http://schemas.microsoft.com/office/drawing/2014/main" id="{6CE0A8D8-B27E-45CE-B57E-6D38B3EA15D9}"/>
                    </a:ext>
                  </a:extLst>
                </p:cNvPr>
                <p:cNvSpPr/>
                <p:nvPr/>
              </p:nvSpPr>
              <p:spPr>
                <a:xfrm>
                  <a:off x="2004327" y="5015400"/>
                  <a:ext cx="1826411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圆角矩形 5">
                  <a:extLst>
                    <a:ext uri="{FF2B5EF4-FFF2-40B4-BE49-F238E27FC236}">
                      <a16:creationId xmlns:a16="http://schemas.microsoft.com/office/drawing/2014/main" id="{6CE0A8D8-B27E-45CE-B57E-6D38B3EA15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4327" y="5015400"/>
                  <a:ext cx="1826411" cy="9684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圆角矩形 23">
                  <a:extLst>
                    <a:ext uri="{FF2B5EF4-FFF2-40B4-BE49-F238E27FC236}">
                      <a16:creationId xmlns:a16="http://schemas.microsoft.com/office/drawing/2014/main" id="{69758810-485D-49F0-8635-AA9133F393E9}"/>
                    </a:ext>
                  </a:extLst>
                </p:cNvPr>
                <p:cNvSpPr/>
                <p:nvPr/>
              </p:nvSpPr>
              <p:spPr>
                <a:xfrm>
                  <a:off x="6268882" y="5015400"/>
                  <a:ext cx="1398593" cy="968428"/>
                </a:xfrm>
                <a:prstGeom prst="roundRect">
                  <a:avLst/>
                </a:prstGeom>
                <a:solidFill>
                  <a:srgbClr val="FFFF94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oMath>
                    </m:oMathPara>
                  </a14:m>
                  <a:endParaRPr lang="en-US" sz="2200" i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6" name="圆角矩形 23">
                  <a:extLst>
                    <a:ext uri="{FF2B5EF4-FFF2-40B4-BE49-F238E27FC236}">
                      <a16:creationId xmlns:a16="http://schemas.microsoft.com/office/drawing/2014/main" id="{69758810-485D-49F0-8635-AA9133F39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882" y="5015400"/>
                  <a:ext cx="1398593" cy="9684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圆角矩形 24">
                  <a:extLst>
                    <a:ext uri="{FF2B5EF4-FFF2-40B4-BE49-F238E27FC236}">
                      <a16:creationId xmlns:a16="http://schemas.microsoft.com/office/drawing/2014/main" id="{94368BEE-CF7B-4FDD-9F81-840C3863644C}"/>
                    </a:ext>
                  </a:extLst>
                </p:cNvPr>
                <p:cNvSpPr/>
                <p:nvPr/>
              </p:nvSpPr>
              <p:spPr>
                <a:xfrm>
                  <a:off x="8229104" y="5015400"/>
                  <a:ext cx="2108054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" name="圆角矩形 24">
                  <a:extLst>
                    <a:ext uri="{FF2B5EF4-FFF2-40B4-BE49-F238E27FC236}">
                      <a16:creationId xmlns:a16="http://schemas.microsoft.com/office/drawing/2014/main" id="{94368BEE-CF7B-4FDD-9F81-840C386364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104" y="5015400"/>
                  <a:ext cx="2108054" cy="9684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0C3DA0BE-3FB7-4423-938C-BA32868DB465}"/>
                    </a:ext>
                  </a:extLst>
                </p:cNvPr>
                <p:cNvSpPr/>
                <p:nvPr/>
              </p:nvSpPr>
              <p:spPr>
                <a:xfrm>
                  <a:off x="153528" y="5015400"/>
                  <a:ext cx="1216152" cy="969264"/>
                </a:xfrm>
                <a:prstGeom prst="parallelogram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0C3DA0BE-3FB7-4423-938C-BA32868DB4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28" y="5015400"/>
                  <a:ext cx="1216152" cy="969264"/>
                </a:xfrm>
                <a:prstGeom prst="parallelogram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05CBE70-4706-48DC-A8A1-D6CE46306F45}"/>
                </a:ext>
              </a:extLst>
            </p:cNvPr>
            <p:cNvCxnSpPr>
              <a:cxnSpLocks/>
            </p:cNvCxnSpPr>
            <p:nvPr/>
          </p:nvCxnSpPr>
          <p:spPr>
            <a:xfrm>
              <a:off x="1255380" y="5503518"/>
              <a:ext cx="736157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0EDBBEB-B274-4339-B760-F5036FAF6E8B}"/>
                </a:ext>
              </a:extLst>
            </p:cNvPr>
            <p:cNvCxnSpPr>
              <a:cxnSpLocks/>
              <a:stCxn id="27" idx="3"/>
              <a:endCxn id="21" idx="1"/>
            </p:cNvCxnSpPr>
            <p:nvPr/>
          </p:nvCxnSpPr>
          <p:spPr>
            <a:xfrm>
              <a:off x="10337158" y="5499614"/>
              <a:ext cx="699128" cy="418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2905E8D-BDCB-4364-A300-8095187F39FD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667475" y="5499614"/>
              <a:ext cx="561629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圆角矩形 23">
                  <a:extLst>
                    <a:ext uri="{FF2B5EF4-FFF2-40B4-BE49-F238E27FC236}">
                      <a16:creationId xmlns:a16="http://schemas.microsoft.com/office/drawing/2014/main" id="{607FAE4B-0945-4626-8FA2-06BC4E9504A1}"/>
                    </a:ext>
                  </a:extLst>
                </p:cNvPr>
                <p:cNvSpPr/>
                <p:nvPr/>
              </p:nvSpPr>
              <p:spPr>
                <a:xfrm>
                  <a:off x="4357253" y="5015400"/>
                  <a:ext cx="1340003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𝑾𝒙</m:t>
                        </m:r>
                      </m:oMath>
                    </m:oMathPara>
                  </a14:m>
                  <a:endParaRPr lang="en-US" sz="2200" i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0" name="圆角矩形 23">
                  <a:extLst>
                    <a:ext uri="{FF2B5EF4-FFF2-40B4-BE49-F238E27FC236}">
                      <a16:creationId xmlns:a16="http://schemas.microsoft.com/office/drawing/2014/main" id="{607FAE4B-0945-4626-8FA2-06BC4E950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253" y="5015400"/>
                  <a:ext cx="1340003" cy="96842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7AF458-F0BE-4F6B-930B-391EB78BB9DE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>
              <a:off x="5697256" y="5499614"/>
              <a:ext cx="571626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451A38-6265-41D3-A92D-88BC87A48023}"/>
              </a:ext>
            </a:extLst>
          </p:cNvPr>
          <p:cNvSpPr/>
          <p:nvPr/>
        </p:nvSpPr>
        <p:spPr>
          <a:xfrm>
            <a:off x="602900" y="3429000"/>
            <a:ext cx="1889091" cy="4622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3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AD79495-7019-411A-A9D6-A265D5063D92}"/>
              </a:ext>
            </a:extLst>
          </p:cNvPr>
          <p:cNvGrpSpPr/>
          <p:nvPr/>
        </p:nvGrpSpPr>
        <p:grpSpPr>
          <a:xfrm>
            <a:off x="0" y="-27709"/>
            <a:ext cx="12192000" cy="914209"/>
            <a:chOff x="0" y="0"/>
            <a:chExt cx="12192000" cy="91420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85EFB1-6B9B-4F2D-B30F-125169DBB615}"/>
                </a:ext>
              </a:extLst>
            </p:cNvPr>
            <p:cNvSpPr/>
            <p:nvPr/>
          </p:nvSpPr>
          <p:spPr>
            <a:xfrm>
              <a:off x="0" y="0"/>
              <a:ext cx="12192000" cy="914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D5A7CD5-5645-4BEB-BD3C-6C4BA4911AA7}"/>
                </a:ext>
              </a:extLst>
            </p:cNvPr>
            <p:cNvGrpSpPr/>
            <p:nvPr/>
          </p:nvGrpSpPr>
          <p:grpSpPr>
            <a:xfrm>
              <a:off x="0" y="74658"/>
              <a:ext cx="12192000" cy="826387"/>
              <a:chOff x="0" y="74658"/>
              <a:chExt cx="12192000" cy="82638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FBB090-DEED-4AAB-B011-6EF1C096ED0D}"/>
                  </a:ext>
                </a:extLst>
              </p:cNvPr>
              <p:cNvSpPr/>
              <p:nvPr/>
            </p:nvSpPr>
            <p:spPr>
              <a:xfrm>
                <a:off x="0" y="74658"/>
                <a:ext cx="216310" cy="707886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4FEEFCB-F48C-4CF5-AA77-1C2D830BC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901045"/>
                <a:ext cx="12192000" cy="0"/>
              </a:xfrm>
              <a:prstGeom prst="line">
                <a:avLst/>
              </a:prstGeom>
              <a:ln w="317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75073" y="991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多类别逻辑回归模型测试伪代码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7026579"/>
                  </p:ext>
                </p:extLst>
              </p:nvPr>
            </p:nvGraphicFramePr>
            <p:xfrm>
              <a:off x="475073" y="1721934"/>
              <a:ext cx="11394254" cy="28243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模型参数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，测试样本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测试样本预测标签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endParaRPr lang="en-CA" sz="2400" b="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  <m:r>
                                <a:rPr lang="en-US" altLang="zh-CN" sz="2400" b="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𝑾𝒙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fun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(4)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7026579"/>
                  </p:ext>
                </p:extLst>
              </p:nvPr>
            </p:nvGraphicFramePr>
            <p:xfrm>
              <a:off x="475073" y="1721934"/>
              <a:ext cx="11394254" cy="28243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8148" r="-214" b="-25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0013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44377" r="-214" b="-6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ED7D950-ECC8-49FD-9873-0C03DC990ABB}"/>
              </a:ext>
            </a:extLst>
          </p:cNvPr>
          <p:cNvSpPr txBox="1"/>
          <p:nvPr/>
        </p:nvSpPr>
        <p:spPr>
          <a:xfrm>
            <a:off x="358081" y="151400"/>
            <a:ext cx="920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Multinomial Logistic Regression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（多类别逻辑回归）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C36659-05D9-4325-923D-0AE53F6AD9BE}"/>
              </a:ext>
            </a:extLst>
          </p:cNvPr>
          <p:cNvGrpSpPr/>
          <p:nvPr/>
        </p:nvGrpSpPr>
        <p:grpSpPr>
          <a:xfrm>
            <a:off x="475073" y="5015400"/>
            <a:ext cx="10997079" cy="969264"/>
            <a:chOff x="939291" y="5062290"/>
            <a:chExt cx="10997079" cy="969264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126D223-2FCE-44C5-9C14-061B8AC32D14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4616501" y="5546504"/>
              <a:ext cx="529938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流程图: 可选过程 20">
                  <a:extLst>
                    <a:ext uri="{FF2B5EF4-FFF2-40B4-BE49-F238E27FC236}">
                      <a16:creationId xmlns:a16="http://schemas.microsoft.com/office/drawing/2014/main" id="{1C1D695E-C212-41AB-B296-5B51511B3FC2}"/>
                    </a:ext>
                  </a:extLst>
                </p:cNvPr>
                <p:cNvSpPr/>
                <p:nvPr/>
              </p:nvSpPr>
              <p:spPr>
                <a:xfrm>
                  <a:off x="10967942" y="5062290"/>
                  <a:ext cx="968428" cy="969264"/>
                </a:xfrm>
                <a:prstGeom prst="flowChartAlternateProcess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流程图: 可选过程 20">
                  <a:extLst>
                    <a:ext uri="{FF2B5EF4-FFF2-40B4-BE49-F238E27FC236}">
                      <a16:creationId xmlns:a16="http://schemas.microsoft.com/office/drawing/2014/main" id="{1C1D695E-C212-41AB-B296-5B51511B3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7942" y="5062290"/>
                  <a:ext cx="968428" cy="969264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圆角矩形 5">
                  <a:extLst>
                    <a:ext uri="{FF2B5EF4-FFF2-40B4-BE49-F238E27FC236}">
                      <a16:creationId xmlns:a16="http://schemas.microsoft.com/office/drawing/2014/main" id="{6CE0A8D8-B27E-45CE-B57E-6D38B3EA15D9}"/>
                    </a:ext>
                  </a:extLst>
                </p:cNvPr>
                <p:cNvSpPr/>
                <p:nvPr/>
              </p:nvSpPr>
              <p:spPr>
                <a:xfrm>
                  <a:off x="2790090" y="5062290"/>
                  <a:ext cx="1826411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圆角矩形 5">
                  <a:extLst>
                    <a:ext uri="{FF2B5EF4-FFF2-40B4-BE49-F238E27FC236}">
                      <a16:creationId xmlns:a16="http://schemas.microsoft.com/office/drawing/2014/main" id="{6CE0A8D8-B27E-45CE-B57E-6D38B3EA15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90" y="5062290"/>
                  <a:ext cx="1826411" cy="9684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圆角矩形 23">
                  <a:extLst>
                    <a:ext uri="{FF2B5EF4-FFF2-40B4-BE49-F238E27FC236}">
                      <a16:creationId xmlns:a16="http://schemas.microsoft.com/office/drawing/2014/main" id="{69758810-485D-49F0-8635-AA9133F393E9}"/>
                    </a:ext>
                  </a:extLst>
                </p:cNvPr>
                <p:cNvSpPr/>
                <p:nvPr/>
              </p:nvSpPr>
              <p:spPr>
                <a:xfrm>
                  <a:off x="5146439" y="5062290"/>
                  <a:ext cx="1846266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2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</m:oMath>
                  </a14:m>
                  <a:endParaRPr lang="en-US" sz="2200" i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6" name="圆角矩形 23">
                  <a:extLst>
                    <a:ext uri="{FF2B5EF4-FFF2-40B4-BE49-F238E27FC236}">
                      <a16:creationId xmlns:a16="http://schemas.microsoft.com/office/drawing/2014/main" id="{69758810-485D-49F0-8635-AA9133F39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6439" y="5062290"/>
                  <a:ext cx="1846266" cy="9684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圆角矩形 24">
                  <a:extLst>
                    <a:ext uri="{FF2B5EF4-FFF2-40B4-BE49-F238E27FC236}">
                      <a16:creationId xmlns:a16="http://schemas.microsoft.com/office/drawing/2014/main" id="{94368BEE-CF7B-4FDD-9F81-840C3863644C}"/>
                    </a:ext>
                  </a:extLst>
                </p:cNvPr>
                <p:cNvSpPr/>
                <p:nvPr/>
              </p:nvSpPr>
              <p:spPr>
                <a:xfrm>
                  <a:off x="7553714" y="5062290"/>
                  <a:ext cx="2612841" cy="968428"/>
                </a:xfrm>
                <a:prstGeom prst="roundRect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2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𝑖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a14:m>
                  <a:endParaRPr 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" name="圆角矩形 24">
                  <a:extLst>
                    <a:ext uri="{FF2B5EF4-FFF2-40B4-BE49-F238E27FC236}">
                      <a16:creationId xmlns:a16="http://schemas.microsoft.com/office/drawing/2014/main" id="{94368BEE-CF7B-4FDD-9F81-840C386364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714" y="5062290"/>
                  <a:ext cx="2612841" cy="9684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0C3DA0BE-3FB7-4423-938C-BA32868DB465}"/>
                    </a:ext>
                  </a:extLst>
                </p:cNvPr>
                <p:cNvSpPr/>
                <p:nvPr/>
              </p:nvSpPr>
              <p:spPr>
                <a:xfrm>
                  <a:off x="939291" y="5062290"/>
                  <a:ext cx="1216152" cy="969264"/>
                </a:xfrm>
                <a:prstGeom prst="parallelogram">
                  <a:avLst/>
                </a:prstGeom>
                <a:solidFill>
                  <a:srgbClr val="C6D7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0C3DA0BE-3FB7-4423-938C-BA32868DB4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291" y="5062290"/>
                  <a:ext cx="1216152" cy="969264"/>
                </a:xfrm>
                <a:prstGeom prst="parallelogram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05CBE70-4706-48DC-A8A1-D6CE46306F45}"/>
                </a:ext>
              </a:extLst>
            </p:cNvPr>
            <p:cNvCxnSpPr>
              <a:cxnSpLocks/>
              <a:stCxn id="36" idx="2"/>
              <a:endCxn id="25" idx="1"/>
            </p:cNvCxnSpPr>
            <p:nvPr/>
          </p:nvCxnSpPr>
          <p:spPr>
            <a:xfrm flipV="1">
              <a:off x="2034285" y="5546504"/>
              <a:ext cx="755805" cy="418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0EDBBEB-B274-4339-B760-F5036FAF6E8B}"/>
                </a:ext>
              </a:extLst>
            </p:cNvPr>
            <p:cNvCxnSpPr>
              <a:cxnSpLocks/>
              <a:stCxn id="27" idx="3"/>
              <a:endCxn id="21" idx="1"/>
            </p:cNvCxnSpPr>
            <p:nvPr/>
          </p:nvCxnSpPr>
          <p:spPr>
            <a:xfrm>
              <a:off x="10166555" y="5546504"/>
              <a:ext cx="801387" cy="418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2905E8D-BDCB-4364-A300-8095187F39FD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6992705" y="5546504"/>
              <a:ext cx="561009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78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AA37BF1-71F4-4584-85F1-A4704031E5D4}"/>
              </a:ext>
            </a:extLst>
          </p:cNvPr>
          <p:cNvSpPr/>
          <p:nvPr/>
        </p:nvSpPr>
        <p:spPr>
          <a:xfrm>
            <a:off x="602347" y="3691433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673" y="1380393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41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D438BA6-3500-489C-9982-8964B013D4AA}"/>
              </a:ext>
            </a:extLst>
          </p:cNvPr>
          <p:cNvGrpSpPr/>
          <p:nvPr/>
        </p:nvGrpSpPr>
        <p:grpSpPr>
          <a:xfrm>
            <a:off x="914400" y="1188720"/>
            <a:ext cx="7305366" cy="4904551"/>
            <a:chOff x="914400" y="1188720"/>
            <a:chExt cx="7305366" cy="490455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FB8E74-BCAC-40FE-B35B-FF720CFB5868}"/>
                </a:ext>
              </a:extLst>
            </p:cNvPr>
            <p:cNvGrpSpPr/>
            <p:nvPr/>
          </p:nvGrpSpPr>
          <p:grpSpPr>
            <a:xfrm>
              <a:off x="914400" y="1188720"/>
              <a:ext cx="7305366" cy="4904551"/>
              <a:chOff x="2349911" y="975267"/>
              <a:chExt cx="7305366" cy="4904551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4A2949C6-52C8-42D3-AFCA-008D08AE7776}"/>
                  </a:ext>
                </a:extLst>
              </p:cNvPr>
              <p:cNvGrpSpPr/>
              <p:nvPr/>
            </p:nvGrpSpPr>
            <p:grpSpPr>
              <a:xfrm>
                <a:off x="2349911" y="975267"/>
                <a:ext cx="914400" cy="4904551"/>
                <a:chOff x="2290917" y="1330345"/>
                <a:chExt cx="914400" cy="49045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椭圆 1">
                      <a:extLst>
                        <a:ext uri="{FF2B5EF4-FFF2-40B4-BE49-F238E27FC236}">
                          <a16:creationId xmlns:a16="http://schemas.microsoft.com/office/drawing/2014/main" id="{7DE54710-3DAF-43A2-B910-14600B547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" name="椭圆 1">
                      <a:extLst>
                        <a:ext uri="{FF2B5EF4-FFF2-40B4-BE49-F238E27FC236}">
                          <a16:creationId xmlns:a16="http://schemas.microsoft.com/office/drawing/2014/main" id="{7DE54710-3DAF-43A2-B910-14600B547C5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椭圆 13">
                      <a:extLst>
                        <a:ext uri="{FF2B5EF4-FFF2-40B4-BE49-F238E27FC236}">
                          <a16:creationId xmlns:a16="http://schemas.microsoft.com/office/drawing/2014/main" id="{A51E5840-7D41-49B0-A81F-C7B1198E3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椭圆 13">
                      <a:extLst>
                        <a:ext uri="{FF2B5EF4-FFF2-40B4-BE49-F238E27FC236}">
                          <a16:creationId xmlns:a16="http://schemas.microsoft.com/office/drawing/2014/main" id="{A51E5840-7D41-49B0-A81F-C7B1198E30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椭圆 14">
                      <a:extLst>
                        <a:ext uri="{FF2B5EF4-FFF2-40B4-BE49-F238E27FC236}">
                          <a16:creationId xmlns:a16="http://schemas.microsoft.com/office/drawing/2014/main" id="{C7AFEEF3-687C-46FC-9B46-5103C547CD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椭圆 14">
                      <a:extLst>
                        <a:ext uri="{FF2B5EF4-FFF2-40B4-BE49-F238E27FC236}">
                          <a16:creationId xmlns:a16="http://schemas.microsoft.com/office/drawing/2014/main" id="{C7AFEEF3-687C-46FC-9B46-5103C547CD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椭圆 16">
                      <a:extLst>
                        <a:ext uri="{FF2B5EF4-FFF2-40B4-BE49-F238E27FC236}">
                          <a16:creationId xmlns:a16="http://schemas.microsoft.com/office/drawing/2014/main" id="{74B7EC2E-FBF9-416B-8ACF-DD72D49140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椭圆 16">
                      <a:extLst>
                        <a:ext uri="{FF2B5EF4-FFF2-40B4-BE49-F238E27FC236}">
                          <a16:creationId xmlns:a16="http://schemas.microsoft.com/office/drawing/2014/main" id="{74B7EC2E-FBF9-416B-8ACF-DD72D49140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BD5706EF-5F4F-455B-BCB3-4773A562C3BC}"/>
                  </a:ext>
                </a:extLst>
              </p:cNvPr>
              <p:cNvGrpSpPr/>
              <p:nvPr/>
            </p:nvGrpSpPr>
            <p:grpSpPr>
              <a:xfrm>
                <a:off x="5481485" y="1651584"/>
                <a:ext cx="914400" cy="3574500"/>
                <a:chOff x="6464710" y="1641750"/>
                <a:chExt cx="914400" cy="3574500"/>
              </a:xfrm>
              <a:solidFill>
                <a:srgbClr val="A8EFC6"/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椭圆 18">
                      <a:extLst>
                        <a:ext uri="{FF2B5EF4-FFF2-40B4-BE49-F238E27FC236}">
                          <a16:creationId xmlns:a16="http://schemas.microsoft.com/office/drawing/2014/main" id="{81037D1F-BA50-4871-95EF-2F8E6B43BE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椭圆 18">
                      <a:extLst>
                        <a:ext uri="{FF2B5EF4-FFF2-40B4-BE49-F238E27FC236}">
                          <a16:creationId xmlns:a16="http://schemas.microsoft.com/office/drawing/2014/main" id="{81037D1F-BA50-4871-95EF-2F8E6B43BE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5C6875BB-0E75-467F-8E73-A418BB9A2F2B}"/>
                    </a:ext>
                  </a:extLst>
                </p:cNvPr>
                <p:cNvSpPr/>
                <p:nvPr/>
              </p:nvSpPr>
              <p:spPr>
                <a:xfrm>
                  <a:off x="6464710" y="297180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A8AE02FE-2F5E-4572-9843-A313F197BF8E}"/>
                    </a:ext>
                  </a:extLst>
                </p:cNvPr>
                <p:cNvSpPr/>
                <p:nvPr/>
              </p:nvSpPr>
              <p:spPr>
                <a:xfrm>
                  <a:off x="6464710" y="43018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6C61F95-C241-4970-8511-E97A07F88D5A}"/>
                  </a:ext>
                </a:extLst>
              </p:cNvPr>
              <p:cNvGrpSpPr/>
              <p:nvPr/>
            </p:nvGrpSpPr>
            <p:grpSpPr>
              <a:xfrm>
                <a:off x="8740877" y="1651584"/>
                <a:ext cx="914400" cy="3574500"/>
                <a:chOff x="6464710" y="1641750"/>
                <a:chExt cx="914400" cy="3574500"/>
              </a:xfrm>
              <a:solidFill>
                <a:srgbClr val="DED5FF"/>
              </a:solidFill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EC2BE999-14B1-4812-92F9-A5310AD117D8}"/>
                    </a:ext>
                  </a:extLst>
                </p:cNvPr>
                <p:cNvSpPr/>
                <p:nvPr/>
              </p:nvSpPr>
              <p:spPr>
                <a:xfrm>
                  <a:off x="6464710" y="16417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E480705-38DA-4B2B-85E2-03AD3B6F4ADB}"/>
                    </a:ext>
                  </a:extLst>
                </p:cNvPr>
                <p:cNvSpPr/>
                <p:nvPr/>
              </p:nvSpPr>
              <p:spPr>
                <a:xfrm>
                  <a:off x="6464710" y="297180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47D252AB-E122-4C7A-835E-8E986EC4BA85}"/>
                    </a:ext>
                  </a:extLst>
                </p:cNvPr>
                <p:cNvSpPr/>
                <p:nvPr/>
              </p:nvSpPr>
              <p:spPr>
                <a:xfrm>
                  <a:off x="6464710" y="43018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776B7CE-DBEE-4E59-9735-F00FB84DB4F5}"/>
                  </a:ext>
                </a:extLst>
              </p:cNvPr>
              <p:cNvCxnSpPr>
                <a:cxnSpLocks/>
                <a:stCxn id="2" idx="6"/>
                <a:endCxn id="19" idx="2"/>
              </p:cNvCxnSpPr>
              <p:nvPr/>
            </p:nvCxnSpPr>
            <p:spPr>
              <a:xfrm>
                <a:off x="3264311" y="143246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20695828-1D83-4D34-BE8D-91A689DA0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4764" y="2255595"/>
                <a:ext cx="2246721" cy="31038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C015AA0F-E3D2-4B1F-ABFF-E06CC79D6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4764" y="2346870"/>
                <a:ext cx="2284087" cy="154916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BB47FEF-50E5-4622-8FC9-CA4BB5E10E03}"/>
                  </a:ext>
                </a:extLst>
              </p:cNvPr>
              <p:cNvCxnSpPr>
                <a:cxnSpLocks/>
                <a:stCxn id="17" idx="7"/>
                <a:endCxn id="19" idx="3"/>
              </p:cNvCxnSpPr>
              <p:nvPr/>
            </p:nvCxnSpPr>
            <p:spPr>
              <a:xfrm flipV="1">
                <a:off x="3130400" y="2432073"/>
                <a:ext cx="2484996" cy="266725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04D0825-8ACF-465C-9E93-F05586485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8685" y="1432467"/>
                <a:ext cx="0" cy="19520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A4323858-DD99-4308-8628-202911A4770C}"/>
                      </a:ext>
                    </a:extLst>
                  </p:cNvPr>
                  <p:cNvSpPr txBox="1"/>
                  <p:nvPr/>
                </p:nvSpPr>
                <p:spPr>
                  <a:xfrm>
                    <a:off x="5757994" y="1032706"/>
                    <a:ext cx="36138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A4323858-DD99-4308-8628-202911A47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7994" y="1032706"/>
                    <a:ext cx="36138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339" r="-678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808C41DD-3C95-4661-8FDE-C639913A5D2A}"/>
                    </a:ext>
                  </a:extLst>
                </p:cNvPr>
                <p:cNvSpPr txBox="1"/>
                <p:nvPr/>
              </p:nvSpPr>
              <p:spPr>
                <a:xfrm>
                  <a:off x="2435115" y="1469095"/>
                  <a:ext cx="5570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808C41DD-3C95-4661-8FDE-C639913A5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115" y="1469095"/>
                  <a:ext cx="55707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522" r="-3261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E18BA0F-DEBA-4C15-9184-1CCCBAF94A53}"/>
                    </a:ext>
                  </a:extLst>
                </p:cNvPr>
                <p:cNvSpPr txBox="1"/>
                <p:nvPr/>
              </p:nvSpPr>
              <p:spPr>
                <a:xfrm>
                  <a:off x="2435115" y="2254078"/>
                  <a:ext cx="5570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E18BA0F-DEBA-4C15-9184-1CCCBAF94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115" y="2254078"/>
                  <a:ext cx="55707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522" r="-3261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10138095-638F-42C2-AAB1-A5DDDFC2AB34}"/>
                    </a:ext>
                  </a:extLst>
                </p:cNvPr>
                <p:cNvSpPr txBox="1"/>
                <p:nvPr/>
              </p:nvSpPr>
              <p:spPr>
                <a:xfrm>
                  <a:off x="2435115" y="2975970"/>
                  <a:ext cx="5570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10138095-638F-42C2-AAB1-A5DDDFC2A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115" y="2975970"/>
                  <a:ext cx="55707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6522" r="-3261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558E7E8-317F-428A-8A52-4FC27C84E1D5}"/>
                    </a:ext>
                  </a:extLst>
                </p:cNvPr>
                <p:cNvSpPr txBox="1"/>
                <p:nvPr/>
              </p:nvSpPr>
              <p:spPr>
                <a:xfrm>
                  <a:off x="2435115" y="4347572"/>
                  <a:ext cx="5570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558E7E8-317F-428A-8A52-4FC27C84E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115" y="4347572"/>
                  <a:ext cx="55707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6522" r="-3261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8ED0DE-46D9-434A-8438-1E504B68ABF4}"/>
                  </a:ext>
                </a:extLst>
              </p:cNvPr>
              <p:cNvSpPr txBox="1"/>
              <p:nvPr/>
            </p:nvSpPr>
            <p:spPr>
              <a:xfrm>
                <a:off x="914400" y="6324256"/>
                <a:ext cx="46984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8ED0DE-46D9-434A-8438-1E504B68A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324256"/>
                <a:ext cx="4698442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FB72EFC9-D561-41FE-9BF0-B7B6F41706C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6F72E0E-F6A0-43E2-853A-D12BB398536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70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7556D3-D139-4A7D-AA99-0C90272222B6}"/>
              </a:ext>
            </a:extLst>
          </p:cNvPr>
          <p:cNvGrpSpPr/>
          <p:nvPr/>
        </p:nvGrpSpPr>
        <p:grpSpPr>
          <a:xfrm>
            <a:off x="914400" y="1188720"/>
            <a:ext cx="7305366" cy="4904551"/>
            <a:chOff x="914400" y="1188720"/>
            <a:chExt cx="7305366" cy="490455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F4E06AF-E972-4D93-8E1E-074D8DA3FBA6}"/>
                </a:ext>
              </a:extLst>
            </p:cNvPr>
            <p:cNvGrpSpPr/>
            <p:nvPr/>
          </p:nvGrpSpPr>
          <p:grpSpPr>
            <a:xfrm>
              <a:off x="914400" y="1188720"/>
              <a:ext cx="7305366" cy="4904551"/>
              <a:chOff x="2349911" y="975267"/>
              <a:chExt cx="7305366" cy="490455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6C61F95-C241-4970-8511-E97A07F88D5A}"/>
                  </a:ext>
                </a:extLst>
              </p:cNvPr>
              <p:cNvGrpSpPr/>
              <p:nvPr/>
            </p:nvGrpSpPr>
            <p:grpSpPr>
              <a:xfrm>
                <a:off x="8740877" y="1651584"/>
                <a:ext cx="914400" cy="3574500"/>
                <a:chOff x="6464710" y="1641750"/>
                <a:chExt cx="914400" cy="3574500"/>
              </a:xfrm>
              <a:solidFill>
                <a:srgbClr val="DED5FF"/>
              </a:solidFill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EC2BE999-14B1-4812-92F9-A5310AD117D8}"/>
                    </a:ext>
                  </a:extLst>
                </p:cNvPr>
                <p:cNvSpPr/>
                <p:nvPr/>
              </p:nvSpPr>
              <p:spPr>
                <a:xfrm>
                  <a:off x="6464710" y="16417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E480705-38DA-4B2B-85E2-03AD3B6F4ADB}"/>
                    </a:ext>
                  </a:extLst>
                </p:cNvPr>
                <p:cNvSpPr/>
                <p:nvPr/>
              </p:nvSpPr>
              <p:spPr>
                <a:xfrm>
                  <a:off x="6464710" y="297180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47D252AB-E122-4C7A-835E-8E986EC4BA85}"/>
                    </a:ext>
                  </a:extLst>
                </p:cNvPr>
                <p:cNvSpPr/>
                <p:nvPr/>
              </p:nvSpPr>
              <p:spPr>
                <a:xfrm>
                  <a:off x="6464710" y="43018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776B7CE-DBEE-4E59-9735-F00FB84DB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311" y="143246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20695828-1D83-4D34-BE8D-91A689DA0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311" y="2255595"/>
                <a:ext cx="2217174" cy="32935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C015AA0F-E3D2-4B1F-ABFF-E06CC79D6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4764" y="2346870"/>
                <a:ext cx="2284087" cy="154916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BB47FEF-50E5-4622-8FC9-CA4BB5E10E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0400" y="2432073"/>
                <a:ext cx="2484996" cy="2667256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04D0825-8ACF-465C-9E93-F05586485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8685" y="1402038"/>
                <a:ext cx="0" cy="22563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636E2E2-AC31-42E3-BCCB-65956B366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0854" y="1651584"/>
                <a:ext cx="2250631" cy="156813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43DDE8C5-3495-4C90-A0F4-27C40A1C5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311" y="276251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5B72730-F4C5-463E-AF7C-75B91E4D1F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311" y="3549445"/>
                <a:ext cx="2217174" cy="54312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BF4043A-7FDB-4366-AF4D-53FD164B37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0854" y="3657951"/>
                <a:ext cx="2280178" cy="162484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4CB21C2-4337-472F-8ACC-569DAEA6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910" y="2762517"/>
                <a:ext cx="0" cy="20558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513D518D-0D8D-4E9D-9474-F78FD7129A88}"/>
                  </a:ext>
                </a:extLst>
              </p:cNvPr>
              <p:cNvGrpSpPr/>
              <p:nvPr/>
            </p:nvGrpSpPr>
            <p:grpSpPr>
              <a:xfrm>
                <a:off x="2349911" y="975267"/>
                <a:ext cx="914400" cy="4904551"/>
                <a:chOff x="2290917" y="1330345"/>
                <a:chExt cx="914400" cy="49045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椭圆 47">
                      <a:extLst>
                        <a:ext uri="{FF2B5EF4-FFF2-40B4-BE49-F238E27FC236}">
                          <a16:creationId xmlns:a16="http://schemas.microsoft.com/office/drawing/2014/main" id="{B6185E6F-75ED-4D36-8B53-91E982BB4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椭圆 47">
                      <a:extLst>
                        <a:ext uri="{FF2B5EF4-FFF2-40B4-BE49-F238E27FC236}">
                          <a16:creationId xmlns:a16="http://schemas.microsoft.com/office/drawing/2014/main" id="{B6185E6F-75ED-4D36-8B53-91E982BB4B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椭圆 48">
                      <a:extLst>
                        <a:ext uri="{FF2B5EF4-FFF2-40B4-BE49-F238E27FC236}">
                          <a16:creationId xmlns:a16="http://schemas.microsoft.com/office/drawing/2014/main" id="{5BB65AA2-122A-4435-9AB8-791BD8954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椭圆 48">
                      <a:extLst>
                        <a:ext uri="{FF2B5EF4-FFF2-40B4-BE49-F238E27FC236}">
                          <a16:creationId xmlns:a16="http://schemas.microsoft.com/office/drawing/2014/main" id="{5BB65AA2-122A-4435-9AB8-791BD895450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椭圆 49">
                      <a:extLst>
                        <a:ext uri="{FF2B5EF4-FFF2-40B4-BE49-F238E27FC236}">
                          <a16:creationId xmlns:a16="http://schemas.microsoft.com/office/drawing/2014/main" id="{CC7249BE-49F6-409A-999D-F622AB22E9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椭圆 49">
                      <a:extLst>
                        <a:ext uri="{FF2B5EF4-FFF2-40B4-BE49-F238E27FC236}">
                          <a16:creationId xmlns:a16="http://schemas.microsoft.com/office/drawing/2014/main" id="{CC7249BE-49F6-409A-999D-F622AB22E98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椭圆 50">
                      <a:extLst>
                        <a:ext uri="{FF2B5EF4-FFF2-40B4-BE49-F238E27FC236}">
                          <a16:creationId xmlns:a16="http://schemas.microsoft.com/office/drawing/2014/main" id="{212ECEFE-A35D-47A5-A0DD-B88D72799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椭圆 50">
                      <a:extLst>
                        <a:ext uri="{FF2B5EF4-FFF2-40B4-BE49-F238E27FC236}">
                          <a16:creationId xmlns:a16="http://schemas.microsoft.com/office/drawing/2014/main" id="{212ECEFE-A35D-47A5-A0DD-B88D727992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F47791B0-5FFC-4EDD-BF52-C4F55F3BF930}"/>
                  </a:ext>
                </a:extLst>
              </p:cNvPr>
              <p:cNvGrpSpPr/>
              <p:nvPr/>
            </p:nvGrpSpPr>
            <p:grpSpPr>
              <a:xfrm>
                <a:off x="5481485" y="1651584"/>
                <a:ext cx="914400" cy="3574500"/>
                <a:chOff x="6464710" y="1641750"/>
                <a:chExt cx="914400" cy="3574500"/>
              </a:xfrm>
              <a:solidFill>
                <a:srgbClr val="A8EFC6"/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BB24B78-6170-40A7-B11E-7728403C1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BB24B78-6170-40A7-B11E-7728403C10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ED36F22B-13AA-49D8-9938-34FBC4F47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ED36F22B-13AA-49D8-9938-34FBC4F47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7C15F1AA-49FA-4091-872E-08DDE19A1A5B}"/>
                    </a:ext>
                  </a:extLst>
                </p:cNvPr>
                <p:cNvSpPr/>
                <p:nvPr/>
              </p:nvSpPr>
              <p:spPr>
                <a:xfrm>
                  <a:off x="6464710" y="43018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3399791-1B52-4998-89AA-43988F316357}"/>
                      </a:ext>
                    </a:extLst>
                  </p:cNvPr>
                  <p:cNvSpPr txBox="1"/>
                  <p:nvPr/>
                </p:nvSpPr>
                <p:spPr>
                  <a:xfrm>
                    <a:off x="5991215" y="2523595"/>
                    <a:ext cx="36849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3399791-1B52-4998-89AA-43988F316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215" y="2523595"/>
                    <a:ext cx="3684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672" r="-4918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513864D-D5B5-4D88-BC7A-C3CDCC4EA9BF}"/>
                    </a:ext>
                  </a:extLst>
                </p:cNvPr>
                <p:cNvSpPr txBox="1"/>
                <p:nvPr/>
              </p:nvSpPr>
              <p:spPr>
                <a:xfrm>
                  <a:off x="2447310" y="2016655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513864D-D5B5-4D88-BC7A-C3CDCC4EA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310" y="2016655"/>
                  <a:ext cx="56419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452" r="-3226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7294A03-5203-4241-A669-058B11EBBE4B}"/>
                    </a:ext>
                  </a:extLst>
                </p:cNvPr>
                <p:cNvSpPr txBox="1"/>
                <p:nvPr/>
              </p:nvSpPr>
              <p:spPr>
                <a:xfrm>
                  <a:off x="2446006" y="2872185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7294A03-5203-4241-A669-058B11EBB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6006" y="2872185"/>
                  <a:ext cx="5641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6452" r="-3226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5EE72EC-CF7C-49D5-B926-6CB6BA28C0EE}"/>
                    </a:ext>
                  </a:extLst>
                </p:cNvPr>
                <p:cNvSpPr txBox="1"/>
                <p:nvPr/>
              </p:nvSpPr>
              <p:spPr>
                <a:xfrm>
                  <a:off x="2387014" y="3675960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5EE72EC-CF7C-49D5-B926-6CB6BA28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014" y="3675960"/>
                  <a:ext cx="56419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7609" r="-4348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6C8E7FD8-2F53-4874-AEDC-4D496487BF7B}"/>
                    </a:ext>
                  </a:extLst>
                </p:cNvPr>
                <p:cNvSpPr txBox="1"/>
                <p:nvPr/>
              </p:nvSpPr>
              <p:spPr>
                <a:xfrm>
                  <a:off x="2446005" y="4918340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6C8E7FD8-2F53-4874-AEDC-4D496487B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6005" y="4918340"/>
                  <a:ext cx="56419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6452" r="-3226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B4B5E-A563-4FA5-8FC9-CF33CF1F71D1}"/>
                  </a:ext>
                </a:extLst>
              </p:cNvPr>
              <p:cNvSpPr txBox="1"/>
              <p:nvPr/>
            </p:nvSpPr>
            <p:spPr>
              <a:xfrm>
                <a:off x="914400" y="6324256"/>
                <a:ext cx="46984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B4B5E-A563-4FA5-8FC9-CF33CF1F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324256"/>
                <a:ext cx="4698442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B8CAB673-2097-405F-A64E-FF6FDC664E8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6ED9DB5-4A83-4226-BA3D-BC333BE3ED7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19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DECCFA2-D520-4230-BFC0-6A3821A7FE36}"/>
              </a:ext>
            </a:extLst>
          </p:cNvPr>
          <p:cNvGrpSpPr/>
          <p:nvPr/>
        </p:nvGrpSpPr>
        <p:grpSpPr>
          <a:xfrm>
            <a:off x="914400" y="1188720"/>
            <a:ext cx="7305366" cy="4904551"/>
            <a:chOff x="914400" y="1188720"/>
            <a:chExt cx="7305366" cy="490455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0D45C07-439F-4F28-B090-B684E24A80AD}"/>
                </a:ext>
              </a:extLst>
            </p:cNvPr>
            <p:cNvGrpSpPr/>
            <p:nvPr/>
          </p:nvGrpSpPr>
          <p:grpSpPr>
            <a:xfrm>
              <a:off x="914400" y="1188720"/>
              <a:ext cx="7305366" cy="4904551"/>
              <a:chOff x="2349911" y="975267"/>
              <a:chExt cx="7305366" cy="490455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6C61F95-C241-4970-8511-E97A07F88D5A}"/>
                  </a:ext>
                </a:extLst>
              </p:cNvPr>
              <p:cNvGrpSpPr/>
              <p:nvPr/>
            </p:nvGrpSpPr>
            <p:grpSpPr>
              <a:xfrm>
                <a:off x="8740877" y="1651584"/>
                <a:ext cx="914400" cy="3574500"/>
                <a:chOff x="6464710" y="1641750"/>
                <a:chExt cx="914400" cy="3574500"/>
              </a:xfrm>
              <a:solidFill>
                <a:srgbClr val="DED5FF"/>
              </a:solidFill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EC2BE999-14B1-4812-92F9-A5310AD117D8}"/>
                    </a:ext>
                  </a:extLst>
                </p:cNvPr>
                <p:cNvSpPr/>
                <p:nvPr/>
              </p:nvSpPr>
              <p:spPr>
                <a:xfrm>
                  <a:off x="6464710" y="16417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E480705-38DA-4B2B-85E2-03AD3B6F4ADB}"/>
                    </a:ext>
                  </a:extLst>
                </p:cNvPr>
                <p:cNvSpPr/>
                <p:nvPr/>
              </p:nvSpPr>
              <p:spPr>
                <a:xfrm>
                  <a:off x="6464710" y="297180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47D252AB-E122-4C7A-835E-8E986EC4BA85}"/>
                    </a:ext>
                  </a:extLst>
                </p:cNvPr>
                <p:cNvSpPr/>
                <p:nvPr/>
              </p:nvSpPr>
              <p:spPr>
                <a:xfrm>
                  <a:off x="6464710" y="4301850"/>
                  <a:ext cx="914400" cy="914400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776B7CE-DBEE-4E59-9735-F00FB84DB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311" y="143246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20695828-1D83-4D34-BE8D-91A689DA0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311" y="2255595"/>
                <a:ext cx="2217174" cy="32935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C015AA0F-E3D2-4B1F-ABFF-E06CC79D6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4764" y="2346870"/>
                <a:ext cx="2284087" cy="154916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BB47FEF-50E5-4622-8FC9-CA4BB5E10E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0400" y="2432073"/>
                <a:ext cx="2484996" cy="2667256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04D0825-8ACF-465C-9E93-F05586485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8685" y="1402038"/>
                <a:ext cx="0" cy="22563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636E2E2-AC31-42E3-BCCB-65956B366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311" y="1575201"/>
                <a:ext cx="2217174" cy="1644516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43DDE8C5-3495-4C90-A0F4-27C40A1C5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311" y="276251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5B72730-F4C5-463E-AF7C-75B91E4D1F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311" y="3549445"/>
                <a:ext cx="2217174" cy="543122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BF4043A-7FDB-4366-AF4D-53FD164B37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0854" y="3657951"/>
                <a:ext cx="2280178" cy="162484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4CB21C2-4337-472F-8ACC-569DAEA6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910" y="2762517"/>
                <a:ext cx="0" cy="20558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1D09E0B-F5A1-44A9-A617-8A51CCEBF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0854" y="1651584"/>
                <a:ext cx="2250631" cy="295851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8813C53-602F-4E92-A2EC-6CA987124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0854" y="2968104"/>
                <a:ext cx="2250631" cy="180078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4DA6A27C-0345-41EF-8435-09E0C8340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311" y="4237703"/>
                <a:ext cx="2217174" cy="63909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1028E1BD-2B2B-4002-89FE-D89F914A5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311" y="4965418"/>
                <a:ext cx="2254540" cy="45720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07B37547-CBA9-48BC-BA4B-326390EA1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910" y="4092567"/>
                <a:ext cx="12826" cy="21911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54D38228-3C2F-4719-882A-F86DD75603C2}"/>
                  </a:ext>
                </a:extLst>
              </p:cNvPr>
              <p:cNvGrpSpPr/>
              <p:nvPr/>
            </p:nvGrpSpPr>
            <p:grpSpPr>
              <a:xfrm>
                <a:off x="2349911" y="975267"/>
                <a:ext cx="914400" cy="4904551"/>
                <a:chOff x="2290917" y="1330345"/>
                <a:chExt cx="914400" cy="49045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D75BDB0E-2524-445F-B552-51C13D69C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D75BDB0E-2524-445F-B552-51C13D69C7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EE2F4D77-BA4C-466C-9A9E-9D667B525D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EE2F4D77-BA4C-466C-9A9E-9D667B525D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FA041D6C-CEBB-4057-8025-54F1B45D9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FA041D6C-CEBB-4057-8025-54F1B45D92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椭圆 59">
                      <a:extLst>
                        <a:ext uri="{FF2B5EF4-FFF2-40B4-BE49-F238E27FC236}">
                          <a16:creationId xmlns:a16="http://schemas.microsoft.com/office/drawing/2014/main" id="{2A0E4BD5-3FAF-4085-BDE7-EAF0F93E8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椭圆 59">
                      <a:extLst>
                        <a:ext uri="{FF2B5EF4-FFF2-40B4-BE49-F238E27FC236}">
                          <a16:creationId xmlns:a16="http://schemas.microsoft.com/office/drawing/2014/main" id="{2A0E4BD5-3FAF-4085-BDE7-EAF0F93E80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9B253A70-BAF7-450D-BCE3-01F293AB8695}"/>
                  </a:ext>
                </a:extLst>
              </p:cNvPr>
              <p:cNvGrpSpPr/>
              <p:nvPr/>
            </p:nvGrpSpPr>
            <p:grpSpPr>
              <a:xfrm>
                <a:off x="5481485" y="1651584"/>
                <a:ext cx="914400" cy="3574500"/>
                <a:chOff x="6464710" y="1641750"/>
                <a:chExt cx="914400" cy="3574500"/>
              </a:xfrm>
              <a:solidFill>
                <a:srgbClr val="A8EFC6"/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椭圆 61">
                      <a:extLst>
                        <a:ext uri="{FF2B5EF4-FFF2-40B4-BE49-F238E27FC236}">
                          <a16:creationId xmlns:a16="http://schemas.microsoft.com/office/drawing/2014/main" id="{3EB91ABB-456D-43B1-94BD-640129553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椭圆 61">
                      <a:extLst>
                        <a:ext uri="{FF2B5EF4-FFF2-40B4-BE49-F238E27FC236}">
                          <a16:creationId xmlns:a16="http://schemas.microsoft.com/office/drawing/2014/main" id="{3EB91ABB-456D-43B1-94BD-640129553F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椭圆 62">
                      <a:extLst>
                        <a:ext uri="{FF2B5EF4-FFF2-40B4-BE49-F238E27FC236}">
                          <a16:creationId xmlns:a16="http://schemas.microsoft.com/office/drawing/2014/main" id="{1FFDA6A7-BE2A-499E-BB5A-4FFA4AFB0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椭圆 62">
                      <a:extLst>
                        <a:ext uri="{FF2B5EF4-FFF2-40B4-BE49-F238E27FC236}">
                          <a16:creationId xmlns:a16="http://schemas.microsoft.com/office/drawing/2014/main" id="{1FFDA6A7-BE2A-499E-BB5A-4FFA4AFB0B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椭圆 63">
                      <a:extLst>
                        <a:ext uri="{FF2B5EF4-FFF2-40B4-BE49-F238E27FC236}">
                          <a16:creationId xmlns:a16="http://schemas.microsoft.com/office/drawing/2014/main" id="{72643093-A64B-4781-95FF-B1CDF2627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43018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椭圆 63">
                      <a:extLst>
                        <a:ext uri="{FF2B5EF4-FFF2-40B4-BE49-F238E27FC236}">
                          <a16:creationId xmlns:a16="http://schemas.microsoft.com/office/drawing/2014/main" id="{72643093-A64B-4781-95FF-B1CDF26279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43018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17C504E-78C0-43A2-B51C-768868D3BFDF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061" y="3885637"/>
                    <a:ext cx="36849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17C504E-78C0-43A2-B51C-768868D3BF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061" y="3885637"/>
                    <a:ext cx="36849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666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CF218C1D-6013-49C2-BEA0-78737D542270}"/>
                    </a:ext>
                  </a:extLst>
                </p:cNvPr>
                <p:cNvSpPr txBox="1"/>
                <p:nvPr/>
              </p:nvSpPr>
              <p:spPr>
                <a:xfrm>
                  <a:off x="2667573" y="2722246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CF218C1D-6013-49C2-BEA0-78737D542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573" y="2722246"/>
                  <a:ext cx="5641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7609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E5DECF8A-C25A-4F3D-AC1B-BE2EAAFE30ED}"/>
                    </a:ext>
                  </a:extLst>
                </p:cNvPr>
                <p:cNvSpPr txBox="1"/>
                <p:nvPr/>
              </p:nvSpPr>
              <p:spPr>
                <a:xfrm>
                  <a:off x="2520857" y="3509174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E5DECF8A-C25A-4F3D-AC1B-BE2EAAFE3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857" y="3509174"/>
                  <a:ext cx="56419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7609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40E548F-6839-48AE-94B8-121E3D90E9C3}"/>
                    </a:ext>
                  </a:extLst>
                </p:cNvPr>
                <p:cNvSpPr txBox="1"/>
                <p:nvPr/>
              </p:nvSpPr>
              <p:spPr>
                <a:xfrm>
                  <a:off x="2441839" y="4332638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40E548F-6839-48AE-94B8-121E3D90E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839" y="4332638"/>
                  <a:ext cx="56419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7609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E6834A5D-5323-4023-BE85-6BB82BC2E6EE}"/>
                    </a:ext>
                  </a:extLst>
                </p:cNvPr>
                <p:cNvSpPr txBox="1"/>
                <p:nvPr/>
              </p:nvSpPr>
              <p:spPr>
                <a:xfrm>
                  <a:off x="2391877" y="5463273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E6834A5D-5323-4023-BE85-6BB82BC2E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877" y="5463273"/>
                  <a:ext cx="56419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6452" r="-3226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6DB950B-37FD-4E4D-B15C-0FDBFA2E18F0}"/>
                  </a:ext>
                </a:extLst>
              </p:cNvPr>
              <p:cNvSpPr txBox="1"/>
              <p:nvPr/>
            </p:nvSpPr>
            <p:spPr>
              <a:xfrm>
                <a:off x="914400" y="6324256"/>
                <a:ext cx="46984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6DB950B-37FD-4E4D-B15C-0FDBFA2E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324256"/>
                <a:ext cx="4698442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CDD13479-B408-424B-B7E7-59CF518B59FB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FC44812-6F5C-4366-9537-93ACFE9125A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98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60D45C07-439F-4F28-B090-B684E24A80AD}"/>
              </a:ext>
            </a:extLst>
          </p:cNvPr>
          <p:cNvGrpSpPr/>
          <p:nvPr/>
        </p:nvGrpSpPr>
        <p:grpSpPr>
          <a:xfrm>
            <a:off x="914400" y="1188720"/>
            <a:ext cx="7305366" cy="4904551"/>
            <a:chOff x="2349911" y="975267"/>
            <a:chExt cx="7305366" cy="490455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6C61F95-C241-4970-8511-E97A07F88D5A}"/>
                </a:ext>
              </a:extLst>
            </p:cNvPr>
            <p:cNvGrpSpPr/>
            <p:nvPr/>
          </p:nvGrpSpPr>
          <p:grpSpPr>
            <a:xfrm>
              <a:off x="8740877" y="1651584"/>
              <a:ext cx="914400" cy="3574500"/>
              <a:chOff x="6464710" y="1641750"/>
              <a:chExt cx="914400" cy="3574500"/>
            </a:xfrm>
            <a:solidFill>
              <a:srgbClr val="DED5FF"/>
            </a:solidFill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C2BE999-14B1-4812-92F9-A5310AD117D8}"/>
                  </a:ext>
                </a:extLst>
              </p:cNvPr>
              <p:cNvSpPr/>
              <p:nvPr/>
            </p:nvSpPr>
            <p:spPr>
              <a:xfrm>
                <a:off x="6464710" y="1641750"/>
                <a:ext cx="914400" cy="91440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E480705-38DA-4B2B-85E2-03AD3B6F4ADB}"/>
                  </a:ext>
                </a:extLst>
              </p:cNvPr>
              <p:cNvSpPr/>
              <p:nvPr/>
            </p:nvSpPr>
            <p:spPr>
              <a:xfrm>
                <a:off x="6464710" y="2971800"/>
                <a:ext cx="914400" cy="91440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7D252AB-E122-4C7A-835E-8E986EC4BA85}"/>
                  </a:ext>
                </a:extLst>
              </p:cNvPr>
              <p:cNvSpPr/>
              <p:nvPr/>
            </p:nvSpPr>
            <p:spPr>
              <a:xfrm>
                <a:off x="6464710" y="4301850"/>
                <a:ext cx="914400" cy="91440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776B7CE-DBEE-4E59-9735-F00FB84DB4F5}"/>
                </a:ext>
              </a:extLst>
            </p:cNvPr>
            <p:cNvCxnSpPr>
              <a:cxnSpLocks/>
            </p:cNvCxnSpPr>
            <p:nvPr/>
          </p:nvCxnSpPr>
          <p:spPr>
            <a:xfrm>
              <a:off x="3264311" y="143246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0695828-1D83-4D34-BE8D-91A689DA0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4311" y="2255595"/>
              <a:ext cx="2217174" cy="32935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015AA0F-E3D2-4B1F-ABFF-E06CC79D6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4764" y="2346870"/>
              <a:ext cx="2284087" cy="1549163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BB47FEF-50E5-4622-8FC9-CA4BB5E10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0400" y="2432073"/>
              <a:ext cx="2484996" cy="26672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04D0825-8ACF-465C-9E93-F055864856B7}"/>
                </a:ext>
              </a:extLst>
            </p:cNvPr>
            <p:cNvCxnSpPr>
              <a:cxnSpLocks/>
            </p:cNvCxnSpPr>
            <p:nvPr/>
          </p:nvCxnSpPr>
          <p:spPr>
            <a:xfrm>
              <a:off x="5938685" y="1402038"/>
              <a:ext cx="0" cy="225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636E2E2-AC31-42E3-BCCB-65956B3668F0}"/>
                </a:ext>
              </a:extLst>
            </p:cNvPr>
            <p:cNvCxnSpPr>
              <a:cxnSpLocks/>
            </p:cNvCxnSpPr>
            <p:nvPr/>
          </p:nvCxnSpPr>
          <p:spPr>
            <a:xfrm>
              <a:off x="3264311" y="1575201"/>
              <a:ext cx="2217174" cy="164451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3DDE8C5-3495-4C90-A0F4-27C40A1C519A}"/>
                </a:ext>
              </a:extLst>
            </p:cNvPr>
            <p:cNvCxnSpPr>
              <a:cxnSpLocks/>
            </p:cNvCxnSpPr>
            <p:nvPr/>
          </p:nvCxnSpPr>
          <p:spPr>
            <a:xfrm>
              <a:off x="3264311" y="276251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5B72730-F4C5-463E-AF7C-75B91E4D1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4311" y="3549445"/>
              <a:ext cx="2217174" cy="543122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BF4043A-7FDB-4366-AF4D-53FD164B3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0854" y="3657951"/>
              <a:ext cx="2280178" cy="16248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4CB21C2-4337-472F-8ACC-569DAEA6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10" y="2762517"/>
              <a:ext cx="0" cy="20558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1D09E0B-F5A1-44A9-A617-8A51CCEBF55D}"/>
                </a:ext>
              </a:extLst>
            </p:cNvPr>
            <p:cNvCxnSpPr>
              <a:cxnSpLocks/>
            </p:cNvCxnSpPr>
            <p:nvPr/>
          </p:nvCxnSpPr>
          <p:spPr>
            <a:xfrm>
              <a:off x="3230854" y="1651584"/>
              <a:ext cx="2250631" cy="295851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8813C53-602F-4E92-A2EC-6CA9871245F4}"/>
                </a:ext>
              </a:extLst>
            </p:cNvPr>
            <p:cNvCxnSpPr>
              <a:cxnSpLocks/>
            </p:cNvCxnSpPr>
            <p:nvPr/>
          </p:nvCxnSpPr>
          <p:spPr>
            <a:xfrm>
              <a:off x="3230854" y="2968104"/>
              <a:ext cx="2250631" cy="180078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DA6A27C-0345-41EF-8435-09E0C83407F3}"/>
                </a:ext>
              </a:extLst>
            </p:cNvPr>
            <p:cNvCxnSpPr>
              <a:cxnSpLocks/>
            </p:cNvCxnSpPr>
            <p:nvPr/>
          </p:nvCxnSpPr>
          <p:spPr>
            <a:xfrm>
              <a:off x="3264311" y="4237703"/>
              <a:ext cx="2217174" cy="63909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028E1BD-2B2B-4002-89FE-D89F914A5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4311" y="4965418"/>
              <a:ext cx="2254540" cy="457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7B37547-CBA9-48BC-BA4B-326390EA1856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10" y="4092567"/>
              <a:ext cx="12826" cy="2191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4D38228-3C2F-4719-882A-F86DD75603C2}"/>
                </a:ext>
              </a:extLst>
            </p:cNvPr>
            <p:cNvGrpSpPr/>
            <p:nvPr/>
          </p:nvGrpSpPr>
          <p:grpSpPr>
            <a:xfrm>
              <a:off x="2349911" y="975267"/>
              <a:ext cx="914400" cy="4904551"/>
              <a:chOff x="2290917" y="1330345"/>
              <a:chExt cx="914400" cy="4904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D75BDB0E-2524-445F-B552-51C13D69C71D}"/>
                      </a:ext>
                    </a:extLst>
                  </p:cNvPr>
                  <p:cNvSpPr/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D75BDB0E-2524-445F-B552-51C13D69C7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EE2F4D77-BA4C-466C-9A9E-9D667B525D62}"/>
                      </a:ext>
                    </a:extLst>
                  </p:cNvPr>
                  <p:cNvSpPr/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EE2F4D77-BA4C-466C-9A9E-9D667B525D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FA041D6C-CEBB-4057-8025-54F1B45D92BE}"/>
                      </a:ext>
                    </a:extLst>
                  </p:cNvPr>
                  <p:cNvSpPr/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FA041D6C-CEBB-4057-8025-54F1B45D92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2A0E4BD5-3FAF-4085-BDE7-EAF0F93E80E9}"/>
                      </a:ext>
                    </a:extLst>
                  </p:cNvPr>
                  <p:cNvSpPr/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2A0E4BD5-3FAF-4085-BDE7-EAF0F93E80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B253A70-BAF7-450D-BCE3-01F293AB8695}"/>
                </a:ext>
              </a:extLst>
            </p:cNvPr>
            <p:cNvGrpSpPr/>
            <p:nvPr/>
          </p:nvGrpSpPr>
          <p:grpSpPr>
            <a:xfrm>
              <a:off x="5481485" y="1651584"/>
              <a:ext cx="914400" cy="3574500"/>
              <a:chOff x="6464710" y="1641750"/>
              <a:chExt cx="914400" cy="3574500"/>
            </a:xfrm>
            <a:solidFill>
              <a:srgbClr val="A8EFC6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3EB91ABB-456D-43B1-94BD-640129553F7E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3EB91ABB-456D-43B1-94BD-640129553F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1FFDA6A7-BE2A-499E-BB5A-4FFA4AFB0B0E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1FFDA6A7-BE2A-499E-BB5A-4FFA4AFB0B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72643093-A64B-4781-95FF-B1CDF2627929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72643093-A64B-4781-95FF-B1CDF26279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2DDC12B-8372-4D80-A839-796A852C312B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C2BA0E-3294-4207-B0E6-35B75C071B4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14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AC1EC53-2B06-47D4-967D-3061D3194879}"/>
              </a:ext>
            </a:extLst>
          </p:cNvPr>
          <p:cNvGrpSpPr/>
          <p:nvPr/>
        </p:nvGrpSpPr>
        <p:grpSpPr>
          <a:xfrm>
            <a:off x="914400" y="1188720"/>
            <a:ext cx="10306099" cy="5584002"/>
            <a:chOff x="914400" y="1188720"/>
            <a:chExt cx="10306099" cy="558400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BDDB17-27DC-4092-BBD8-C4ECC8D24F12}"/>
                </a:ext>
              </a:extLst>
            </p:cNvPr>
            <p:cNvGrpSpPr/>
            <p:nvPr/>
          </p:nvGrpSpPr>
          <p:grpSpPr>
            <a:xfrm>
              <a:off x="914400" y="1188720"/>
              <a:ext cx="10306099" cy="5584002"/>
              <a:chOff x="1019150" y="931767"/>
              <a:chExt cx="10306099" cy="558400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44E3F0D-ACAF-4B36-B13C-DD2DBB46679F}"/>
                  </a:ext>
                </a:extLst>
              </p:cNvPr>
              <p:cNvSpPr/>
              <p:nvPr/>
            </p:nvSpPr>
            <p:spPr>
              <a:xfrm>
                <a:off x="3590623" y="4956758"/>
                <a:ext cx="5252885" cy="3025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16241F8-5876-4E32-A978-83750C2A9DC3}"/>
                  </a:ext>
                </a:extLst>
              </p:cNvPr>
              <p:cNvSpPr/>
              <p:nvPr/>
            </p:nvSpPr>
            <p:spPr>
              <a:xfrm>
                <a:off x="3917736" y="1196227"/>
                <a:ext cx="4593593" cy="4182886"/>
              </a:xfrm>
              <a:prstGeom prst="rect">
                <a:avLst/>
              </a:prstGeom>
              <a:solidFill>
                <a:srgbClr val="DAE3F3"/>
              </a:solidFill>
              <a:ln>
                <a:solidFill>
                  <a:srgbClr val="DAE3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6C61F95-C241-4970-8511-E97A07F88D5A}"/>
                  </a:ext>
                </a:extLst>
              </p:cNvPr>
              <p:cNvGrpSpPr/>
              <p:nvPr/>
            </p:nvGrpSpPr>
            <p:grpSpPr>
              <a:xfrm>
                <a:off x="7410116" y="1608084"/>
                <a:ext cx="914400" cy="3574500"/>
                <a:chOff x="6464710" y="1641750"/>
                <a:chExt cx="914400" cy="3574500"/>
              </a:xfrm>
              <a:solidFill>
                <a:srgbClr val="DED5FF"/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椭圆 23">
                      <a:extLst>
                        <a:ext uri="{FF2B5EF4-FFF2-40B4-BE49-F238E27FC236}">
                          <a16:creationId xmlns:a16="http://schemas.microsoft.com/office/drawing/2014/main" id="{EC2BE999-14B1-4812-92F9-A5310AD11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椭圆 23">
                      <a:extLst>
                        <a:ext uri="{FF2B5EF4-FFF2-40B4-BE49-F238E27FC236}">
                          <a16:creationId xmlns:a16="http://schemas.microsoft.com/office/drawing/2014/main" id="{EC2BE999-14B1-4812-92F9-A5310AD117D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椭圆 24">
                      <a:extLst>
                        <a:ext uri="{FF2B5EF4-FFF2-40B4-BE49-F238E27FC236}">
                          <a16:creationId xmlns:a16="http://schemas.microsoft.com/office/drawing/2014/main" id="{7E480705-38DA-4B2B-85E2-03AD3B6F4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椭圆 24">
                      <a:extLst>
                        <a:ext uri="{FF2B5EF4-FFF2-40B4-BE49-F238E27FC236}">
                          <a16:creationId xmlns:a16="http://schemas.microsoft.com/office/drawing/2014/main" id="{7E480705-38DA-4B2B-85E2-03AD3B6F4A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椭圆 25">
                      <a:extLst>
                        <a:ext uri="{FF2B5EF4-FFF2-40B4-BE49-F238E27FC236}">
                          <a16:creationId xmlns:a16="http://schemas.microsoft.com/office/drawing/2014/main" id="{47D252AB-E122-4C7A-835E-8E986EC4BA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43018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椭圆 25">
                      <a:extLst>
                        <a:ext uri="{FF2B5EF4-FFF2-40B4-BE49-F238E27FC236}">
                          <a16:creationId xmlns:a16="http://schemas.microsoft.com/office/drawing/2014/main" id="{47D252AB-E122-4C7A-835E-8E986EC4BA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43018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776B7CE-DBEE-4E59-9735-F00FB84DB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550" y="138896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20695828-1D83-4D34-BE8D-91A689DA0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550" y="2212095"/>
                <a:ext cx="2217174" cy="32935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C015AA0F-E3D2-4B1F-ABFF-E06CC79D6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4003" y="2303370"/>
                <a:ext cx="2284087" cy="154916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BB47FEF-50E5-4622-8FC9-CA4BB5E10E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9639" y="2388573"/>
                <a:ext cx="2484996" cy="2667256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04D0825-8ACF-465C-9E93-F05586485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924" y="1388967"/>
                <a:ext cx="0" cy="195201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636E2E2-AC31-42E3-BCCB-65956B366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0093" y="1584168"/>
                <a:ext cx="2250631" cy="1592049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43DDE8C5-3495-4C90-A0F4-27C40A1C5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550" y="2719017"/>
                <a:ext cx="2217174" cy="67631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5B72730-F4C5-463E-AF7C-75B91E4D1F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550" y="3505945"/>
                <a:ext cx="2217174" cy="543122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BF4043A-7FDB-4366-AF4D-53FD164B37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093" y="3614451"/>
                <a:ext cx="2280178" cy="162484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4CB21C2-4337-472F-8ACC-569DAEA6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149" y="2719017"/>
                <a:ext cx="0" cy="20558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1D09E0B-F5A1-44A9-A617-8A51CCEBF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9639" y="1712256"/>
                <a:ext cx="2351085" cy="285434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8813C53-602F-4E92-A2EC-6CA987124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0093" y="2938134"/>
                <a:ext cx="2250631" cy="178725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4DA6A27C-0345-41EF-8435-09E0C8340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0093" y="4268184"/>
                <a:ext cx="2250631" cy="565116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1028E1BD-2B2B-4002-89FE-D89F914A5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550" y="4921918"/>
                <a:ext cx="2254540" cy="45720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07B37547-CBA9-48BC-BA4B-326390EA1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149" y="4049067"/>
                <a:ext cx="12826" cy="219117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0FD736ED-2CBA-4E53-BD25-8D7E4B35AD23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>
                <a:off x="5065124" y="2065284"/>
                <a:ext cx="2344992" cy="0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EEE4FC8E-D0EA-4A03-8FD0-02EA9E2CF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7758" y="2241763"/>
                <a:ext cx="2382358" cy="1014281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66444B8-25FE-4CA8-9281-81B15BE84B36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4931213" y="2388573"/>
                <a:ext cx="2612814" cy="2013522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21686A51-5303-490F-A0D6-B04ADC1D670B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>
                <a:off x="5065124" y="3365602"/>
                <a:ext cx="2344992" cy="29732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7A2DE64E-27FC-4CEC-A047-FC45F856F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7758" y="2212096"/>
                <a:ext cx="2382358" cy="998312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FB4FD90E-1B0C-47F5-BBFA-80A4C3178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168" y="3614451"/>
                <a:ext cx="2411948" cy="952149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79AE19B2-C9B3-4740-975C-3C4180C2E51E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 flipV="1">
                <a:off x="5027758" y="2388573"/>
                <a:ext cx="2516269" cy="2117460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4A9F2B3D-004E-49F3-8580-08E199DF68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6441" y="4725384"/>
                <a:ext cx="2344992" cy="0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ABF81575-0238-4EEB-9C5F-B0731DBE3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6441" y="3587499"/>
                <a:ext cx="2393265" cy="979103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lg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6A2868F-6D42-41C1-AFC6-BC96518FB7B5}"/>
                  </a:ext>
                </a:extLst>
              </p:cNvPr>
              <p:cNvSpPr txBox="1"/>
              <p:nvPr/>
            </p:nvSpPr>
            <p:spPr>
              <a:xfrm>
                <a:off x="5424223" y="5930994"/>
                <a:ext cx="15530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ea typeface="微软雅黑" panose="020B0503020204020204" pitchFamily="34" charset="-122"/>
                  </a:rPr>
                  <a:t>Softmax</a:t>
                </a:r>
                <a:endParaRPr lang="zh-CN" altLang="en-US" sz="32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0843289D-6111-4A08-8BEA-401557671BAA}"/>
                  </a:ext>
                </a:extLst>
              </p:cNvPr>
              <p:cNvGrpSpPr/>
              <p:nvPr/>
            </p:nvGrpSpPr>
            <p:grpSpPr>
              <a:xfrm>
                <a:off x="1019150" y="931767"/>
                <a:ext cx="914400" cy="4904551"/>
                <a:chOff x="2290917" y="1330345"/>
                <a:chExt cx="914400" cy="49045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椭圆 85">
                      <a:extLst>
                        <a:ext uri="{FF2B5EF4-FFF2-40B4-BE49-F238E27FC236}">
                          <a16:creationId xmlns:a16="http://schemas.microsoft.com/office/drawing/2014/main" id="{3B3CEFC9-A5DD-42D6-AD3C-862931F36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椭圆 85">
                      <a:extLst>
                        <a:ext uri="{FF2B5EF4-FFF2-40B4-BE49-F238E27FC236}">
                          <a16:creationId xmlns:a16="http://schemas.microsoft.com/office/drawing/2014/main" id="{3B3CEFC9-A5DD-42D6-AD3C-862931F36F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13303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椭圆 86">
                      <a:extLst>
                        <a:ext uri="{FF2B5EF4-FFF2-40B4-BE49-F238E27FC236}">
                          <a16:creationId xmlns:a16="http://schemas.microsoft.com/office/drawing/2014/main" id="{8060FA8B-5908-4DEC-A9CA-B9D13EDEC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椭圆 86">
                      <a:extLst>
                        <a:ext uri="{FF2B5EF4-FFF2-40B4-BE49-F238E27FC236}">
                          <a16:creationId xmlns:a16="http://schemas.microsoft.com/office/drawing/2014/main" id="{8060FA8B-5908-4DEC-A9CA-B9D13EDEC3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266039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椭圆 87">
                      <a:extLst>
                        <a:ext uri="{FF2B5EF4-FFF2-40B4-BE49-F238E27FC236}">
                          <a16:creationId xmlns:a16="http://schemas.microsoft.com/office/drawing/2014/main" id="{BD3718C4-5237-41BC-A2CB-9E4E55630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椭圆 87">
                      <a:extLst>
                        <a:ext uri="{FF2B5EF4-FFF2-40B4-BE49-F238E27FC236}">
                          <a16:creationId xmlns:a16="http://schemas.microsoft.com/office/drawing/2014/main" id="{BD3718C4-5237-41BC-A2CB-9E4E55630F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3990445"/>
                      <a:ext cx="914400" cy="9144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椭圆 88">
                      <a:extLst>
                        <a:ext uri="{FF2B5EF4-FFF2-40B4-BE49-F238E27FC236}">
                          <a16:creationId xmlns:a16="http://schemas.microsoft.com/office/drawing/2014/main" id="{5AF37369-EBAA-4672-985A-7CE75722A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solidFill>
                      <a:srgbClr val="FFFF9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椭圆 88">
                      <a:extLst>
                        <a:ext uri="{FF2B5EF4-FFF2-40B4-BE49-F238E27FC236}">
                          <a16:creationId xmlns:a16="http://schemas.microsoft.com/office/drawing/2014/main" id="{5AF37369-EBAA-4672-985A-7CE75722ACF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0917" y="5320496"/>
                      <a:ext cx="914400" cy="9144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5D82B3FD-9EBA-4188-A874-6EA49E313819}"/>
                  </a:ext>
                </a:extLst>
              </p:cNvPr>
              <p:cNvGrpSpPr/>
              <p:nvPr/>
            </p:nvGrpSpPr>
            <p:grpSpPr>
              <a:xfrm>
                <a:off x="4150724" y="1608084"/>
                <a:ext cx="914400" cy="3574500"/>
                <a:chOff x="6464710" y="1641750"/>
                <a:chExt cx="914400" cy="3574500"/>
              </a:xfrm>
              <a:solidFill>
                <a:srgbClr val="A8EFC6"/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椭圆 90">
                      <a:extLst>
                        <a:ext uri="{FF2B5EF4-FFF2-40B4-BE49-F238E27FC236}">
                          <a16:creationId xmlns:a16="http://schemas.microsoft.com/office/drawing/2014/main" id="{8D6666FB-53A0-4F78-870D-0758E87C8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椭圆 90">
                      <a:extLst>
                        <a:ext uri="{FF2B5EF4-FFF2-40B4-BE49-F238E27FC236}">
                          <a16:creationId xmlns:a16="http://schemas.microsoft.com/office/drawing/2014/main" id="{8D6666FB-53A0-4F78-870D-0758E87C8BD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16417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椭圆 91">
                      <a:extLst>
                        <a:ext uri="{FF2B5EF4-FFF2-40B4-BE49-F238E27FC236}">
                          <a16:creationId xmlns:a16="http://schemas.microsoft.com/office/drawing/2014/main" id="{BE9B1DE4-620D-4B4D-87E4-9EEDD39F5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椭圆 91">
                      <a:extLst>
                        <a:ext uri="{FF2B5EF4-FFF2-40B4-BE49-F238E27FC236}">
                          <a16:creationId xmlns:a16="http://schemas.microsoft.com/office/drawing/2014/main" id="{BE9B1DE4-620D-4B4D-87E4-9EEDD39F51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297180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椭圆 92">
                      <a:extLst>
                        <a:ext uri="{FF2B5EF4-FFF2-40B4-BE49-F238E27FC236}">
                          <a16:creationId xmlns:a16="http://schemas.microsoft.com/office/drawing/2014/main" id="{EF6A5B26-B49A-4F83-BA9A-E911CD33D9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710" y="4301850"/>
                      <a:ext cx="914400" cy="914400"/>
                    </a:xfrm>
                    <a:prstGeom prst="ellipse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32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椭圆 92">
                      <a:extLst>
                        <a:ext uri="{FF2B5EF4-FFF2-40B4-BE49-F238E27FC236}">
                          <a16:creationId xmlns:a16="http://schemas.microsoft.com/office/drawing/2014/main" id="{EF6A5B26-B49A-4F83-BA9A-E911CD33D9B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710" y="4301850"/>
                      <a:ext cx="914400" cy="914400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ACA944CD-4944-45ED-A348-B6E5C9B5A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4516" y="2065284"/>
                <a:ext cx="373626" cy="0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3366727A-FBC6-4D97-912F-2055FFE76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9095" y="3395334"/>
                <a:ext cx="373626" cy="0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F1275483-CA06-4A0D-AE11-34F481628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4516" y="4725384"/>
                <a:ext cx="373626" cy="0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1EA0C4ED-A64E-47CB-955F-0DF4047FA37B}"/>
                  </a:ext>
                </a:extLst>
              </p:cNvPr>
              <p:cNvGrpSpPr/>
              <p:nvPr/>
            </p:nvGrpSpPr>
            <p:grpSpPr>
              <a:xfrm>
                <a:off x="8747300" y="1608084"/>
                <a:ext cx="2577949" cy="3529903"/>
                <a:chOff x="8740873" y="1651584"/>
                <a:chExt cx="2577949" cy="352990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文本框 97">
                      <a:extLst>
                        <a:ext uri="{FF2B5EF4-FFF2-40B4-BE49-F238E27FC236}">
                          <a16:creationId xmlns:a16="http://schemas.microsoft.com/office/drawing/2014/main" id="{19621B68-E5B1-4CD1-BFDF-93431FE2C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1893" y="1651584"/>
                      <a:ext cx="2387384" cy="8340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zh-CN" altLang="en-US" sz="28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文本框 97">
                      <a:extLst>
                        <a:ext uri="{FF2B5EF4-FFF2-40B4-BE49-F238E27FC236}">
                          <a16:creationId xmlns:a16="http://schemas.microsoft.com/office/drawing/2014/main" id="{19621B68-E5B1-4CD1-BFDF-93431FE2CB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91893" y="1651584"/>
                      <a:ext cx="2387384" cy="83401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矩形 99">
                      <a:extLst>
                        <a:ext uri="{FF2B5EF4-FFF2-40B4-BE49-F238E27FC236}">
                          <a16:creationId xmlns:a16="http://schemas.microsoft.com/office/drawing/2014/main" id="{9ED61309-35EB-46FE-B4FC-06F4F55F4C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0873" y="2927110"/>
                      <a:ext cx="2572051" cy="92634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zh-CN" altLang="en-US" sz="28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矩形 99">
                      <a:extLst>
                        <a:ext uri="{FF2B5EF4-FFF2-40B4-BE49-F238E27FC236}">
                          <a16:creationId xmlns:a16="http://schemas.microsoft.com/office/drawing/2014/main" id="{9ED61309-35EB-46FE-B4FC-06F4F55F4C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40873" y="2927110"/>
                      <a:ext cx="2572051" cy="9263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矩形 100">
                      <a:extLst>
                        <a:ext uri="{FF2B5EF4-FFF2-40B4-BE49-F238E27FC236}">
                          <a16:creationId xmlns:a16="http://schemas.microsoft.com/office/drawing/2014/main" id="{7C211A94-3ED3-4439-BF87-769F99869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6771" y="4255143"/>
                      <a:ext cx="2572051" cy="92634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zh-CN" altLang="en-US" sz="28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矩形 100">
                      <a:extLst>
                        <a:ext uri="{FF2B5EF4-FFF2-40B4-BE49-F238E27FC236}">
                          <a16:creationId xmlns:a16="http://schemas.microsoft.com/office/drawing/2014/main" id="{7C211A94-3ED3-4439-BF87-769F99869E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46771" y="4255143"/>
                      <a:ext cx="2572051" cy="92634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2D6995D-7C5C-4E17-B29B-942A5D131214}"/>
                </a:ext>
              </a:extLst>
            </p:cNvPr>
            <p:cNvSpPr/>
            <p:nvPr/>
          </p:nvSpPr>
          <p:spPr>
            <a:xfrm rot="16200000">
              <a:off x="5868429" y="3480233"/>
              <a:ext cx="482706" cy="4762392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  <a:gd name="connsiteX0" fmla="*/ 226143 w 255871"/>
                <a:gd name="connsiteY0" fmla="*/ 0 h 914400"/>
                <a:gd name="connsiteX1" fmla="*/ 226143 w 255871"/>
                <a:gd name="connsiteY1" fmla="*/ 914400 h 914400"/>
                <a:gd name="connsiteX2" fmla="*/ 152394 w 255871"/>
                <a:gd name="connsiteY2" fmla="*/ 914400 h 914400"/>
                <a:gd name="connsiteX3" fmla="*/ 76197 w 255871"/>
                <a:gd name="connsiteY3" fmla="*/ 838203 h 914400"/>
                <a:gd name="connsiteX4" fmla="*/ 76197 w 255871"/>
                <a:gd name="connsiteY4" fmla="*/ 533397 h 914400"/>
                <a:gd name="connsiteX5" fmla="*/ 0 w 255871"/>
                <a:gd name="connsiteY5" fmla="*/ 457200 h 914400"/>
                <a:gd name="connsiteX6" fmla="*/ 76197 w 255871"/>
                <a:gd name="connsiteY6" fmla="*/ 381003 h 914400"/>
                <a:gd name="connsiteX7" fmla="*/ 76197 w 255871"/>
                <a:gd name="connsiteY7" fmla="*/ 76197 h 914400"/>
                <a:gd name="connsiteX8" fmla="*/ 152394 w 255871"/>
                <a:gd name="connsiteY8" fmla="*/ 0 h 914400"/>
                <a:gd name="connsiteX9" fmla="*/ 255871 w 255871"/>
                <a:gd name="connsiteY9" fmla="*/ 17345 h 914400"/>
                <a:gd name="connsiteX0" fmla="*/ 366793 w 366793"/>
                <a:gd name="connsiteY0" fmla="*/ 39167 h 914400"/>
                <a:gd name="connsiteX1" fmla="*/ 226143 w 366793"/>
                <a:gd name="connsiteY1" fmla="*/ 914400 h 914400"/>
                <a:gd name="connsiteX2" fmla="*/ 152394 w 366793"/>
                <a:gd name="connsiteY2" fmla="*/ 914400 h 914400"/>
                <a:gd name="connsiteX3" fmla="*/ 76197 w 366793"/>
                <a:gd name="connsiteY3" fmla="*/ 838203 h 914400"/>
                <a:gd name="connsiteX4" fmla="*/ 76197 w 366793"/>
                <a:gd name="connsiteY4" fmla="*/ 533397 h 914400"/>
                <a:gd name="connsiteX5" fmla="*/ 0 w 366793"/>
                <a:gd name="connsiteY5" fmla="*/ 457200 h 914400"/>
                <a:gd name="connsiteX6" fmla="*/ 76197 w 366793"/>
                <a:gd name="connsiteY6" fmla="*/ 381003 h 914400"/>
                <a:gd name="connsiteX7" fmla="*/ 76197 w 366793"/>
                <a:gd name="connsiteY7" fmla="*/ 76197 h 914400"/>
                <a:gd name="connsiteX8" fmla="*/ 152394 w 366793"/>
                <a:gd name="connsiteY8" fmla="*/ 0 h 914400"/>
                <a:gd name="connsiteX9" fmla="*/ 255871 w 366793"/>
                <a:gd name="connsiteY9" fmla="*/ 17345 h 914400"/>
                <a:gd name="connsiteX0" fmla="*/ 366793 w 366793"/>
                <a:gd name="connsiteY0" fmla="*/ 39167 h 914400"/>
                <a:gd name="connsiteX1" fmla="*/ 226143 w 366793"/>
                <a:gd name="connsiteY1" fmla="*/ 914400 h 914400"/>
                <a:gd name="connsiteX2" fmla="*/ 152394 w 366793"/>
                <a:gd name="connsiteY2" fmla="*/ 914400 h 914400"/>
                <a:gd name="connsiteX3" fmla="*/ 76197 w 366793"/>
                <a:gd name="connsiteY3" fmla="*/ 838203 h 914400"/>
                <a:gd name="connsiteX4" fmla="*/ 76197 w 366793"/>
                <a:gd name="connsiteY4" fmla="*/ 533397 h 914400"/>
                <a:gd name="connsiteX5" fmla="*/ 0 w 366793"/>
                <a:gd name="connsiteY5" fmla="*/ 457200 h 914400"/>
                <a:gd name="connsiteX6" fmla="*/ 76197 w 366793"/>
                <a:gd name="connsiteY6" fmla="*/ 381003 h 914400"/>
                <a:gd name="connsiteX7" fmla="*/ 76197 w 366793"/>
                <a:gd name="connsiteY7" fmla="*/ 76197 h 914400"/>
                <a:gd name="connsiteX8" fmla="*/ 152394 w 366793"/>
                <a:gd name="connsiteY8" fmla="*/ 0 h 914400"/>
                <a:gd name="connsiteX9" fmla="*/ 255871 w 366793"/>
                <a:gd name="connsiteY9" fmla="*/ 2424 h 914400"/>
                <a:gd name="connsiteX0" fmla="*/ 229299 w 255871"/>
                <a:gd name="connsiteY0" fmla="*/ 914379 h 914400"/>
                <a:gd name="connsiteX1" fmla="*/ 226143 w 255871"/>
                <a:gd name="connsiteY1" fmla="*/ 914400 h 914400"/>
                <a:gd name="connsiteX2" fmla="*/ 152394 w 255871"/>
                <a:gd name="connsiteY2" fmla="*/ 914400 h 914400"/>
                <a:gd name="connsiteX3" fmla="*/ 76197 w 255871"/>
                <a:gd name="connsiteY3" fmla="*/ 838203 h 914400"/>
                <a:gd name="connsiteX4" fmla="*/ 76197 w 255871"/>
                <a:gd name="connsiteY4" fmla="*/ 533397 h 914400"/>
                <a:gd name="connsiteX5" fmla="*/ 0 w 255871"/>
                <a:gd name="connsiteY5" fmla="*/ 457200 h 914400"/>
                <a:gd name="connsiteX6" fmla="*/ 76197 w 255871"/>
                <a:gd name="connsiteY6" fmla="*/ 381003 h 914400"/>
                <a:gd name="connsiteX7" fmla="*/ 76197 w 255871"/>
                <a:gd name="connsiteY7" fmla="*/ 76197 h 914400"/>
                <a:gd name="connsiteX8" fmla="*/ 152394 w 255871"/>
                <a:gd name="connsiteY8" fmla="*/ 0 h 914400"/>
                <a:gd name="connsiteX9" fmla="*/ 255871 w 255871"/>
                <a:gd name="connsiteY9" fmla="*/ 2424 h 914400"/>
                <a:gd name="connsiteX0" fmla="*/ 229299 w 257110"/>
                <a:gd name="connsiteY0" fmla="*/ 915568 h 915589"/>
                <a:gd name="connsiteX1" fmla="*/ 226143 w 257110"/>
                <a:gd name="connsiteY1" fmla="*/ 915589 h 915589"/>
                <a:gd name="connsiteX2" fmla="*/ 152394 w 257110"/>
                <a:gd name="connsiteY2" fmla="*/ 915589 h 915589"/>
                <a:gd name="connsiteX3" fmla="*/ 76197 w 257110"/>
                <a:gd name="connsiteY3" fmla="*/ 839392 h 915589"/>
                <a:gd name="connsiteX4" fmla="*/ 76197 w 257110"/>
                <a:gd name="connsiteY4" fmla="*/ 534586 h 915589"/>
                <a:gd name="connsiteX5" fmla="*/ 0 w 257110"/>
                <a:gd name="connsiteY5" fmla="*/ 458389 h 915589"/>
                <a:gd name="connsiteX6" fmla="*/ 76197 w 257110"/>
                <a:gd name="connsiteY6" fmla="*/ 382192 h 915589"/>
                <a:gd name="connsiteX7" fmla="*/ 76197 w 257110"/>
                <a:gd name="connsiteY7" fmla="*/ 77386 h 915589"/>
                <a:gd name="connsiteX8" fmla="*/ 152394 w 257110"/>
                <a:gd name="connsiteY8" fmla="*/ 1189 h 915589"/>
                <a:gd name="connsiteX9" fmla="*/ 257110 w 257110"/>
                <a:gd name="connsiteY9" fmla="*/ 0 h 915589"/>
                <a:gd name="connsiteX0" fmla="*/ 229299 w 232336"/>
                <a:gd name="connsiteY0" fmla="*/ 914845 h 914866"/>
                <a:gd name="connsiteX1" fmla="*/ 226143 w 232336"/>
                <a:gd name="connsiteY1" fmla="*/ 914866 h 914866"/>
                <a:gd name="connsiteX2" fmla="*/ 152394 w 232336"/>
                <a:gd name="connsiteY2" fmla="*/ 914866 h 914866"/>
                <a:gd name="connsiteX3" fmla="*/ 76197 w 232336"/>
                <a:gd name="connsiteY3" fmla="*/ 838669 h 914866"/>
                <a:gd name="connsiteX4" fmla="*/ 76197 w 232336"/>
                <a:gd name="connsiteY4" fmla="*/ 533863 h 914866"/>
                <a:gd name="connsiteX5" fmla="*/ 0 w 232336"/>
                <a:gd name="connsiteY5" fmla="*/ 457666 h 914866"/>
                <a:gd name="connsiteX6" fmla="*/ 76197 w 232336"/>
                <a:gd name="connsiteY6" fmla="*/ 381469 h 914866"/>
                <a:gd name="connsiteX7" fmla="*/ 76197 w 232336"/>
                <a:gd name="connsiteY7" fmla="*/ 76663 h 914866"/>
                <a:gd name="connsiteX8" fmla="*/ 152394 w 232336"/>
                <a:gd name="connsiteY8" fmla="*/ 466 h 914866"/>
                <a:gd name="connsiteX9" fmla="*/ 232336 w 232336"/>
                <a:gd name="connsiteY9" fmla="*/ 0 h 914866"/>
                <a:gd name="connsiteX0" fmla="*/ 229299 w 229299"/>
                <a:gd name="connsiteY0" fmla="*/ 914845 h 914866"/>
                <a:gd name="connsiteX1" fmla="*/ 226143 w 229299"/>
                <a:gd name="connsiteY1" fmla="*/ 914866 h 914866"/>
                <a:gd name="connsiteX2" fmla="*/ 152394 w 229299"/>
                <a:gd name="connsiteY2" fmla="*/ 914866 h 914866"/>
                <a:gd name="connsiteX3" fmla="*/ 76197 w 229299"/>
                <a:gd name="connsiteY3" fmla="*/ 838669 h 914866"/>
                <a:gd name="connsiteX4" fmla="*/ 76197 w 229299"/>
                <a:gd name="connsiteY4" fmla="*/ 533863 h 914866"/>
                <a:gd name="connsiteX5" fmla="*/ 0 w 229299"/>
                <a:gd name="connsiteY5" fmla="*/ 457666 h 914866"/>
                <a:gd name="connsiteX6" fmla="*/ 76197 w 229299"/>
                <a:gd name="connsiteY6" fmla="*/ 381469 h 914866"/>
                <a:gd name="connsiteX7" fmla="*/ 76197 w 229299"/>
                <a:gd name="connsiteY7" fmla="*/ 76663 h 914866"/>
                <a:gd name="connsiteX8" fmla="*/ 152394 w 229299"/>
                <a:gd name="connsiteY8" fmla="*/ 466 h 914866"/>
                <a:gd name="connsiteX9" fmla="*/ 222427 w 229299"/>
                <a:gd name="connsiteY9" fmla="*/ 0 h 914866"/>
                <a:gd name="connsiteX0" fmla="*/ 229299 w 229859"/>
                <a:gd name="connsiteY0" fmla="*/ 914845 h 914866"/>
                <a:gd name="connsiteX1" fmla="*/ 226143 w 229859"/>
                <a:gd name="connsiteY1" fmla="*/ 914866 h 914866"/>
                <a:gd name="connsiteX2" fmla="*/ 152394 w 229859"/>
                <a:gd name="connsiteY2" fmla="*/ 914866 h 914866"/>
                <a:gd name="connsiteX3" fmla="*/ 76197 w 229859"/>
                <a:gd name="connsiteY3" fmla="*/ 838669 h 914866"/>
                <a:gd name="connsiteX4" fmla="*/ 76197 w 229859"/>
                <a:gd name="connsiteY4" fmla="*/ 533863 h 914866"/>
                <a:gd name="connsiteX5" fmla="*/ 0 w 229859"/>
                <a:gd name="connsiteY5" fmla="*/ 457666 h 914866"/>
                <a:gd name="connsiteX6" fmla="*/ 76197 w 229859"/>
                <a:gd name="connsiteY6" fmla="*/ 381469 h 914866"/>
                <a:gd name="connsiteX7" fmla="*/ 76197 w 229859"/>
                <a:gd name="connsiteY7" fmla="*/ 76663 h 914866"/>
                <a:gd name="connsiteX8" fmla="*/ 152394 w 229859"/>
                <a:gd name="connsiteY8" fmla="*/ 466 h 914866"/>
                <a:gd name="connsiteX9" fmla="*/ 229859 w 229859"/>
                <a:gd name="connsiteY9" fmla="*/ 0 h 9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859" h="914866">
                  <a:moveTo>
                    <a:pt x="229299" y="914845"/>
                  </a:moveTo>
                  <a:lnTo>
                    <a:pt x="226143" y="914866"/>
                  </a:lnTo>
                  <a:lnTo>
                    <a:pt x="152394" y="914866"/>
                  </a:lnTo>
                  <a:cubicBezTo>
                    <a:pt x="110312" y="914866"/>
                    <a:pt x="76197" y="880751"/>
                    <a:pt x="76197" y="838669"/>
                  </a:cubicBezTo>
                  <a:lnTo>
                    <a:pt x="76197" y="533863"/>
                  </a:lnTo>
                  <a:cubicBezTo>
                    <a:pt x="76197" y="491781"/>
                    <a:pt x="42082" y="457666"/>
                    <a:pt x="0" y="457666"/>
                  </a:cubicBezTo>
                  <a:cubicBezTo>
                    <a:pt x="42082" y="457666"/>
                    <a:pt x="76197" y="423551"/>
                    <a:pt x="76197" y="381469"/>
                  </a:cubicBezTo>
                  <a:lnTo>
                    <a:pt x="76197" y="76663"/>
                  </a:lnTo>
                  <a:cubicBezTo>
                    <a:pt x="76197" y="34581"/>
                    <a:pt x="110312" y="466"/>
                    <a:pt x="152394" y="466"/>
                  </a:cubicBezTo>
                  <a:lnTo>
                    <a:pt x="229859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F42E557-2EE3-43FE-8711-BC2AA54E5CB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731D40E-FEB5-4776-9F65-A3CADEBC149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14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BDDB17-27DC-4092-BBD8-C4ECC8D24F12}"/>
              </a:ext>
            </a:extLst>
          </p:cNvPr>
          <p:cNvGrpSpPr/>
          <p:nvPr/>
        </p:nvGrpSpPr>
        <p:grpSpPr>
          <a:xfrm>
            <a:off x="717755" y="1817986"/>
            <a:ext cx="10306099" cy="4904551"/>
            <a:chOff x="1019150" y="931767"/>
            <a:chExt cx="10306099" cy="490455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44E3F0D-ACAF-4B36-B13C-DD2DBB46679F}"/>
                </a:ext>
              </a:extLst>
            </p:cNvPr>
            <p:cNvSpPr/>
            <p:nvPr/>
          </p:nvSpPr>
          <p:spPr>
            <a:xfrm>
              <a:off x="3590623" y="4956758"/>
              <a:ext cx="5252885" cy="302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6C61F95-C241-4970-8511-E97A07F88D5A}"/>
                </a:ext>
              </a:extLst>
            </p:cNvPr>
            <p:cNvGrpSpPr/>
            <p:nvPr/>
          </p:nvGrpSpPr>
          <p:grpSpPr>
            <a:xfrm>
              <a:off x="7410116" y="1608084"/>
              <a:ext cx="914400" cy="3574500"/>
              <a:chOff x="6464710" y="1641750"/>
              <a:chExt cx="914400" cy="3574500"/>
            </a:xfrm>
            <a:solidFill>
              <a:srgbClr val="DED5FF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EC2BE999-14B1-4812-92F9-A5310AD117D8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EC2BE999-14B1-4812-92F9-A5310AD117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7E480705-38DA-4B2B-85E2-03AD3B6F4ADB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7E480705-38DA-4B2B-85E2-03AD3B6F4A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47D252AB-E122-4C7A-835E-8E986EC4BA85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47D252AB-E122-4C7A-835E-8E986EC4BA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776B7CE-DBEE-4E59-9735-F00FB84DB4F5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138896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0695828-1D83-4D34-BE8D-91A689DA0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2212095"/>
              <a:ext cx="2217174" cy="32935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015AA0F-E3D2-4B1F-ABFF-E06CC79D6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4003" y="2303370"/>
              <a:ext cx="2284087" cy="1549163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BB47FEF-50E5-4622-8FC9-CA4BB5E10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9639" y="2388573"/>
              <a:ext cx="2484996" cy="26672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04D0825-8ACF-465C-9E93-F055864856B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924" y="1388967"/>
              <a:ext cx="0" cy="195201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636E2E2-AC31-42E3-BCCB-65956B3668F0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1584168"/>
              <a:ext cx="2250631" cy="159204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3DDE8C5-3495-4C90-A0F4-27C40A1C519A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271901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5B72730-F4C5-463E-AF7C-75B91E4D1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3505945"/>
              <a:ext cx="2217174" cy="543122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BF4043A-7FDB-4366-AF4D-53FD164B3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093" y="3614451"/>
              <a:ext cx="2280178" cy="16248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4CB21C2-4337-472F-8ACC-569DAEA6899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2719017"/>
              <a:ext cx="0" cy="20558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1D09E0B-F5A1-44A9-A617-8A51CCEBF55D}"/>
                </a:ext>
              </a:extLst>
            </p:cNvPr>
            <p:cNvCxnSpPr>
              <a:cxnSpLocks/>
            </p:cNvCxnSpPr>
            <p:nvPr/>
          </p:nvCxnSpPr>
          <p:spPr>
            <a:xfrm>
              <a:off x="1799639" y="1712256"/>
              <a:ext cx="2351085" cy="285434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8813C53-602F-4E92-A2EC-6CA9871245F4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2938134"/>
              <a:ext cx="2250631" cy="178725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DA6A27C-0345-41EF-8435-09E0C83407F3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4268184"/>
              <a:ext cx="2250631" cy="56511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028E1BD-2B2B-4002-89FE-D89F914A5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4921918"/>
              <a:ext cx="2254540" cy="457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7B37547-CBA9-48BC-BA4B-326390EA1856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4049067"/>
              <a:ext cx="12826" cy="2191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D736ED-2CBA-4E53-BD25-8D7E4B35AD23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5065124" y="20652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EEE4FC8E-D0EA-4A03-8FD0-02EA9E2CFC37}"/>
                </a:ext>
              </a:extLst>
            </p:cNvPr>
            <p:cNvCxnSpPr>
              <a:cxnSpLocks/>
            </p:cNvCxnSpPr>
            <p:nvPr/>
          </p:nvCxnSpPr>
          <p:spPr>
            <a:xfrm>
              <a:off x="5027758" y="2241763"/>
              <a:ext cx="2382358" cy="1014281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66444B8-25FE-4CA8-9281-81B15BE84B3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931213" y="2388573"/>
              <a:ext cx="2612814" cy="201352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1686A51-5303-490F-A0D6-B04ADC1D670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5065124" y="3365602"/>
              <a:ext cx="2344992" cy="2973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A2DE64E-27FC-4CEC-A047-FC45F856F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7758" y="2212096"/>
              <a:ext cx="2382358" cy="99831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B4FD90E-1B0C-47F5-BBFA-80A4C3178023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68" y="3614451"/>
              <a:ext cx="2411948" cy="952149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9AE19B2-C9B3-4740-975C-3C4180C2E51E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5027758" y="2388573"/>
              <a:ext cx="2516269" cy="211746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4A9F2B3D-004E-49F3-8580-08E199DF6836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41" y="47253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BF81575-0238-4EEB-9C5F-B0731DBE3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441" y="3587499"/>
              <a:ext cx="2393265" cy="979103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843289D-6111-4A08-8BEA-401557671BAA}"/>
                </a:ext>
              </a:extLst>
            </p:cNvPr>
            <p:cNvGrpSpPr/>
            <p:nvPr/>
          </p:nvGrpSpPr>
          <p:grpSpPr>
            <a:xfrm>
              <a:off x="1019150" y="931767"/>
              <a:ext cx="914400" cy="4904551"/>
              <a:chOff x="2290917" y="1330345"/>
              <a:chExt cx="914400" cy="4904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3B3CEFC9-A5DD-42D6-AD3C-862931F36F9A}"/>
                      </a:ext>
                    </a:extLst>
                  </p:cNvPr>
                  <p:cNvSpPr/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3B3CEFC9-A5DD-42D6-AD3C-862931F36F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8060FA8B-5908-4DEC-A9CA-B9D13EDEC363}"/>
                      </a:ext>
                    </a:extLst>
                  </p:cNvPr>
                  <p:cNvSpPr/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8060FA8B-5908-4DEC-A9CA-B9D13EDEC3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BD3718C4-5237-41BC-A2CB-9E4E55630F7F}"/>
                      </a:ext>
                    </a:extLst>
                  </p:cNvPr>
                  <p:cNvSpPr/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BD3718C4-5237-41BC-A2CB-9E4E55630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5AF37369-EBAA-4672-985A-7CE75722ACF4}"/>
                      </a:ext>
                    </a:extLst>
                  </p:cNvPr>
                  <p:cNvSpPr/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5AF37369-EBAA-4672-985A-7CE75722A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D82B3FD-9EBA-4188-A874-6EA49E313819}"/>
                </a:ext>
              </a:extLst>
            </p:cNvPr>
            <p:cNvGrpSpPr/>
            <p:nvPr/>
          </p:nvGrpSpPr>
          <p:grpSpPr>
            <a:xfrm>
              <a:off x="4150724" y="1608084"/>
              <a:ext cx="914400" cy="3574500"/>
              <a:chOff x="6464710" y="1641750"/>
              <a:chExt cx="914400" cy="3574500"/>
            </a:xfrm>
            <a:solidFill>
              <a:srgbClr val="A8EFC6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8D6666FB-53A0-4F78-870D-0758E87C8BD6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8D6666FB-53A0-4F78-870D-0758E87C8B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BE9B1DE4-620D-4B4D-87E4-9EEDD39F51BE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BE9B1DE4-620D-4B4D-87E4-9EEDD39F51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EF6A5B26-B49A-4F83-BA9A-E911CD33D9B4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EF6A5B26-B49A-4F83-BA9A-E911CD33D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ACA944CD-4944-45ED-A348-B6E5C9B5A479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20652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3366727A-FBC6-4D97-912F-2055FFE76351}"/>
                </a:ext>
              </a:extLst>
            </p:cNvPr>
            <p:cNvCxnSpPr>
              <a:cxnSpLocks/>
            </p:cNvCxnSpPr>
            <p:nvPr/>
          </p:nvCxnSpPr>
          <p:spPr>
            <a:xfrm>
              <a:off x="8349095" y="339533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F1275483-CA06-4A0D-AE11-34F481628E2E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47253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1EA0C4ED-A64E-47CB-955F-0DF4047FA37B}"/>
                </a:ext>
              </a:extLst>
            </p:cNvPr>
            <p:cNvGrpSpPr/>
            <p:nvPr/>
          </p:nvGrpSpPr>
          <p:grpSpPr>
            <a:xfrm>
              <a:off x="8747300" y="1608084"/>
              <a:ext cx="2577949" cy="3529903"/>
              <a:chOff x="8740873" y="1651584"/>
              <a:chExt cx="2577949" cy="3529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9621B68-E5B1-4CD1-BFDF-93431FE2CB04}"/>
                      </a:ext>
                    </a:extLst>
                  </p:cNvPr>
                  <p:cNvSpPr txBox="1"/>
                  <p:nvPr/>
                </p:nvSpPr>
                <p:spPr>
                  <a:xfrm>
                    <a:off x="8791893" y="1651584"/>
                    <a:ext cx="2387384" cy="8340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9621B68-E5B1-4CD1-BFDF-93431FE2CB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1893" y="1651584"/>
                    <a:ext cx="2387384" cy="83401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9ED61309-35EB-46FE-B4FC-06F4F55F4C1E}"/>
                      </a:ext>
                    </a:extLst>
                  </p:cNvPr>
                  <p:cNvSpPr/>
                  <p:nvPr/>
                </p:nvSpPr>
                <p:spPr>
                  <a:xfrm>
                    <a:off x="8740873" y="2927110"/>
                    <a:ext cx="2572051" cy="9263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9ED61309-35EB-46FE-B4FC-06F4F55F4C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873" y="2927110"/>
                    <a:ext cx="2572051" cy="9263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7C211A94-3ED3-4439-BF87-769F99869E24}"/>
                      </a:ext>
                    </a:extLst>
                  </p:cNvPr>
                  <p:cNvSpPr/>
                  <p:nvPr/>
                </p:nvSpPr>
                <p:spPr>
                  <a:xfrm>
                    <a:off x="8746771" y="4255143"/>
                    <a:ext cx="2572051" cy="9263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7C211A94-3ED3-4439-BF87-769F99869E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6771" y="4255143"/>
                    <a:ext cx="2572051" cy="9263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E209E04-738A-4BE5-8A4D-D136CF4C16F6}"/>
              </a:ext>
            </a:extLst>
          </p:cNvPr>
          <p:cNvSpPr/>
          <p:nvPr/>
        </p:nvSpPr>
        <p:spPr>
          <a:xfrm>
            <a:off x="717755" y="977031"/>
            <a:ext cx="10677832" cy="551952"/>
          </a:xfrm>
          <a:prstGeom prst="roundRect">
            <a:avLst/>
          </a:prstGeom>
          <a:solidFill>
            <a:srgbClr val="FFE264"/>
          </a:solidFill>
          <a:ln>
            <a:solidFill>
              <a:srgbClr val="FFE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多类别逻辑回归一般用于神经网络最后一层。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1DCE92A-14E2-4223-A8F8-6B75D1BD40B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E5A6CB1-56AD-4ED6-A1D2-658FFB1D5B9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251B9BF-518E-4CFE-ABB1-EBFA3103FF62}"/>
              </a:ext>
            </a:extLst>
          </p:cNvPr>
          <p:cNvGrpSpPr/>
          <p:nvPr/>
        </p:nvGrpSpPr>
        <p:grpSpPr>
          <a:xfrm>
            <a:off x="722376" y="944584"/>
            <a:ext cx="11369418" cy="5777167"/>
            <a:chOff x="358081" y="976724"/>
            <a:chExt cx="11369418" cy="577716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1EAE34C-2916-4461-9D65-0522DCD3C911}"/>
                </a:ext>
              </a:extLst>
            </p:cNvPr>
            <p:cNvGrpSpPr/>
            <p:nvPr/>
          </p:nvGrpSpPr>
          <p:grpSpPr>
            <a:xfrm>
              <a:off x="358081" y="976724"/>
              <a:ext cx="10466938" cy="4904551"/>
              <a:chOff x="358081" y="976724"/>
              <a:chExt cx="10466938" cy="490455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3B0C2E97-5B93-4D18-B578-3D63376DD59C}"/>
                  </a:ext>
                </a:extLst>
              </p:cNvPr>
              <p:cNvSpPr/>
              <p:nvPr/>
            </p:nvSpPr>
            <p:spPr>
              <a:xfrm>
                <a:off x="8043180" y="4177149"/>
                <a:ext cx="2781839" cy="1311568"/>
              </a:xfrm>
              <a:prstGeom prst="ellipse">
                <a:avLst/>
              </a:prstGeom>
              <a:solidFill>
                <a:srgbClr val="F3C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5BBDDB17-27DC-4092-BBD8-C4ECC8D24F12}"/>
                  </a:ext>
                </a:extLst>
              </p:cNvPr>
              <p:cNvGrpSpPr/>
              <p:nvPr/>
            </p:nvGrpSpPr>
            <p:grpSpPr>
              <a:xfrm>
                <a:off x="358081" y="976724"/>
                <a:ext cx="10306099" cy="4904551"/>
                <a:chOff x="1019150" y="931767"/>
                <a:chExt cx="10306099" cy="4904551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16C61F95-C241-4970-8511-E97A07F88D5A}"/>
                    </a:ext>
                  </a:extLst>
                </p:cNvPr>
                <p:cNvGrpSpPr/>
                <p:nvPr/>
              </p:nvGrpSpPr>
              <p:grpSpPr>
                <a:xfrm>
                  <a:off x="7410116" y="1608084"/>
                  <a:ext cx="914400" cy="3574500"/>
                  <a:chOff x="6464710" y="1641750"/>
                  <a:chExt cx="914400" cy="3574500"/>
                </a:xfrm>
                <a:solidFill>
                  <a:srgbClr val="DED5FF"/>
                </a:solidFill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椭圆 23">
                        <a:extLst>
                          <a:ext uri="{FF2B5EF4-FFF2-40B4-BE49-F238E27FC236}">
                            <a16:creationId xmlns:a16="http://schemas.microsoft.com/office/drawing/2014/main" id="{EC2BE999-14B1-4812-92F9-A5310AD117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4710" y="1641750"/>
                        <a:ext cx="914400" cy="914400"/>
                      </a:xfrm>
                      <a:prstGeom prst="ellipse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4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椭圆 23">
                        <a:extLst>
                          <a:ext uri="{FF2B5EF4-FFF2-40B4-BE49-F238E27FC236}">
                            <a16:creationId xmlns:a16="http://schemas.microsoft.com/office/drawing/2014/main" id="{EC2BE999-14B1-4812-92F9-A5310AD117D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710" y="1641750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椭圆 24">
                        <a:extLst>
                          <a:ext uri="{FF2B5EF4-FFF2-40B4-BE49-F238E27FC236}">
                            <a16:creationId xmlns:a16="http://schemas.microsoft.com/office/drawing/2014/main" id="{7E480705-38DA-4B2B-85E2-03AD3B6F4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4710" y="2971800"/>
                        <a:ext cx="914400" cy="914400"/>
                      </a:xfrm>
                      <a:prstGeom prst="ellipse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4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" name="椭圆 24">
                        <a:extLst>
                          <a:ext uri="{FF2B5EF4-FFF2-40B4-BE49-F238E27FC236}">
                            <a16:creationId xmlns:a16="http://schemas.microsoft.com/office/drawing/2014/main" id="{7E480705-38DA-4B2B-85E2-03AD3B6F4AD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710" y="2971800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椭圆 25">
                        <a:extLst>
                          <a:ext uri="{FF2B5EF4-FFF2-40B4-BE49-F238E27FC236}">
                            <a16:creationId xmlns:a16="http://schemas.microsoft.com/office/drawing/2014/main" id="{47D252AB-E122-4C7A-835E-8E986EC4BA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4710" y="4301850"/>
                        <a:ext cx="914400" cy="914400"/>
                      </a:xfrm>
                      <a:prstGeom prst="ellipse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4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椭圆 25">
                        <a:extLst>
                          <a:ext uri="{FF2B5EF4-FFF2-40B4-BE49-F238E27FC236}">
                            <a16:creationId xmlns:a16="http://schemas.microsoft.com/office/drawing/2014/main" id="{47D252AB-E122-4C7A-835E-8E986EC4BA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710" y="4301850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7776B7CE-DBEE-4E59-9735-F00FB84DB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3550" y="1388967"/>
                  <a:ext cx="2217174" cy="676317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20695828-1D83-4D34-BE8D-91A689DA0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3550" y="2212095"/>
                  <a:ext cx="2217174" cy="329358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C015AA0F-E3D2-4B1F-ABFF-E06CC79D6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4003" y="2303370"/>
                  <a:ext cx="2284087" cy="1549163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2BB47FEF-50E5-4622-8FC9-CA4BB5E10E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9639" y="2388573"/>
                  <a:ext cx="2484996" cy="2667256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204D0825-8ACF-465C-9E93-F05586485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7924" y="1388967"/>
                  <a:ext cx="0" cy="195201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9636E2E2-AC31-42E3-BCCB-65956B366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0093" y="1584168"/>
                  <a:ext cx="2250631" cy="1592049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43DDE8C5-3495-4C90-A0F4-27C40A1C5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3550" y="2719017"/>
                  <a:ext cx="2217174" cy="676317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A5B72730-F4C5-463E-AF7C-75B91E4D1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3550" y="3505945"/>
                  <a:ext cx="2217174" cy="543122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FBF4043A-7FDB-4366-AF4D-53FD164B37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0093" y="3614451"/>
                  <a:ext cx="2280178" cy="1624848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C4CB21C2-4337-472F-8ACC-569DAEA68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5149" y="2719017"/>
                  <a:ext cx="0" cy="205587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箭头连接符 33">
                  <a:extLst>
                    <a:ext uri="{FF2B5EF4-FFF2-40B4-BE49-F238E27FC236}">
                      <a16:creationId xmlns:a16="http://schemas.microsoft.com/office/drawing/2014/main" id="{F1D09E0B-F5A1-44A9-A617-8A51CCEBF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9639" y="1712256"/>
                  <a:ext cx="2351085" cy="2854344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08813C53-602F-4E92-A2EC-6CA987124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0093" y="2938134"/>
                  <a:ext cx="2250631" cy="178725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4DA6A27C-0345-41EF-8435-09E0C8340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0093" y="4268184"/>
                  <a:ext cx="2250631" cy="565116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1028E1BD-2B2B-4002-89FE-D89F914A5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3550" y="4921918"/>
                  <a:ext cx="2254540" cy="45720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>
                  <a:extLst>
                    <a:ext uri="{FF2B5EF4-FFF2-40B4-BE49-F238E27FC236}">
                      <a16:creationId xmlns:a16="http://schemas.microsoft.com/office/drawing/2014/main" id="{07B37547-CBA9-48BC-BA4B-326390EA1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5149" y="4049067"/>
                  <a:ext cx="12826" cy="219117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0FD736ED-2CBA-4E53-BD25-8D7E4B35AD23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5065124" y="2065284"/>
                  <a:ext cx="2344992" cy="0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>
                  <a:extLst>
                    <a:ext uri="{FF2B5EF4-FFF2-40B4-BE49-F238E27FC236}">
                      <a16:creationId xmlns:a16="http://schemas.microsoft.com/office/drawing/2014/main" id="{EEE4FC8E-D0EA-4A03-8FD0-02EA9E2CF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7758" y="2241763"/>
                  <a:ext cx="2382358" cy="1014281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766444B8-25FE-4CA8-9281-81B15BE84B36}"/>
                    </a:ext>
                  </a:extLst>
                </p:cNvPr>
                <p:cNvCxnSpPr>
                  <a:cxnSpLocks/>
                  <a:endCxn id="26" idx="1"/>
                </p:cNvCxnSpPr>
                <p:nvPr/>
              </p:nvCxnSpPr>
              <p:spPr>
                <a:xfrm>
                  <a:off x="4931213" y="2388573"/>
                  <a:ext cx="2612814" cy="2013522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箭头连接符 47">
                  <a:extLst>
                    <a:ext uri="{FF2B5EF4-FFF2-40B4-BE49-F238E27FC236}">
                      <a16:creationId xmlns:a16="http://schemas.microsoft.com/office/drawing/2014/main" id="{21686A51-5303-490F-A0D6-B04ADC1D670B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>
                  <a:off x="5065124" y="3365602"/>
                  <a:ext cx="2344992" cy="29732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7A2DE64E-27FC-4CEC-A047-FC45F856F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7758" y="2212096"/>
                  <a:ext cx="2382358" cy="998312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FB4FD90E-1B0C-47F5-BBFA-80A4C3178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8168" y="3614451"/>
                  <a:ext cx="2411948" cy="952149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79AE19B2-C9B3-4740-975C-3C4180C2E51E}"/>
                    </a:ext>
                  </a:extLst>
                </p:cNvPr>
                <p:cNvCxnSpPr>
                  <a:cxnSpLocks/>
                  <a:endCxn id="24" idx="3"/>
                </p:cNvCxnSpPr>
                <p:nvPr/>
              </p:nvCxnSpPr>
              <p:spPr>
                <a:xfrm flipV="1">
                  <a:off x="5027758" y="2388573"/>
                  <a:ext cx="2516269" cy="2117460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>
                  <a:extLst>
                    <a:ext uri="{FF2B5EF4-FFF2-40B4-BE49-F238E27FC236}">
                      <a16:creationId xmlns:a16="http://schemas.microsoft.com/office/drawing/2014/main" id="{4A9F2B3D-004E-49F3-8580-08E199DF6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6441" y="4725384"/>
                  <a:ext cx="2344992" cy="0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ABF81575-0238-4EEB-9C5F-B0731DBE3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6441" y="3587499"/>
                  <a:ext cx="2393265" cy="979103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prstDash val="lgDash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组合 84">
                  <a:extLst>
                    <a:ext uri="{FF2B5EF4-FFF2-40B4-BE49-F238E27FC236}">
                      <a16:creationId xmlns:a16="http://schemas.microsoft.com/office/drawing/2014/main" id="{0843289D-6111-4A08-8BEA-401557671BAA}"/>
                    </a:ext>
                  </a:extLst>
                </p:cNvPr>
                <p:cNvGrpSpPr/>
                <p:nvPr/>
              </p:nvGrpSpPr>
              <p:grpSpPr>
                <a:xfrm>
                  <a:off x="1019150" y="931767"/>
                  <a:ext cx="914400" cy="4904551"/>
                  <a:chOff x="2290917" y="1330345"/>
                  <a:chExt cx="914400" cy="490455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椭圆 85">
                        <a:extLst>
                          <a:ext uri="{FF2B5EF4-FFF2-40B4-BE49-F238E27FC236}">
                            <a16:creationId xmlns:a16="http://schemas.microsoft.com/office/drawing/2014/main" id="{3B3CEFC9-A5DD-42D6-AD3C-862931F36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0917" y="1330345"/>
                        <a:ext cx="914400" cy="914400"/>
                      </a:xfrm>
                      <a:prstGeom prst="ellipse">
                        <a:avLst/>
                      </a:prstGeom>
                      <a:solidFill>
                        <a:srgbClr val="FFFF9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6" name="椭圆 85">
                        <a:extLst>
                          <a:ext uri="{FF2B5EF4-FFF2-40B4-BE49-F238E27FC236}">
                            <a16:creationId xmlns:a16="http://schemas.microsoft.com/office/drawing/2014/main" id="{3B3CEFC9-A5DD-42D6-AD3C-862931F36F9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90917" y="1330345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椭圆 86">
                        <a:extLst>
                          <a:ext uri="{FF2B5EF4-FFF2-40B4-BE49-F238E27FC236}">
                            <a16:creationId xmlns:a16="http://schemas.microsoft.com/office/drawing/2014/main" id="{8060FA8B-5908-4DEC-A9CA-B9D13EDEC3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0917" y="2660395"/>
                        <a:ext cx="914400" cy="914400"/>
                      </a:xfrm>
                      <a:prstGeom prst="ellipse">
                        <a:avLst/>
                      </a:prstGeom>
                      <a:solidFill>
                        <a:srgbClr val="FFFF9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7" name="椭圆 86">
                        <a:extLst>
                          <a:ext uri="{FF2B5EF4-FFF2-40B4-BE49-F238E27FC236}">
                            <a16:creationId xmlns:a16="http://schemas.microsoft.com/office/drawing/2014/main" id="{8060FA8B-5908-4DEC-A9CA-B9D13EDEC36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90917" y="2660395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椭圆 87">
                        <a:extLst>
                          <a:ext uri="{FF2B5EF4-FFF2-40B4-BE49-F238E27FC236}">
                            <a16:creationId xmlns:a16="http://schemas.microsoft.com/office/drawing/2014/main" id="{BD3718C4-5237-41BC-A2CB-9E4E55630F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0917" y="3990445"/>
                        <a:ext cx="914400" cy="914400"/>
                      </a:xfrm>
                      <a:prstGeom prst="ellipse">
                        <a:avLst/>
                      </a:prstGeom>
                      <a:solidFill>
                        <a:srgbClr val="FFFF9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椭圆 87">
                        <a:extLst>
                          <a:ext uri="{FF2B5EF4-FFF2-40B4-BE49-F238E27FC236}">
                            <a16:creationId xmlns:a16="http://schemas.microsoft.com/office/drawing/2014/main" id="{BD3718C4-5237-41BC-A2CB-9E4E55630F7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90917" y="3990445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椭圆 88">
                        <a:extLst>
                          <a:ext uri="{FF2B5EF4-FFF2-40B4-BE49-F238E27FC236}">
                            <a16:creationId xmlns:a16="http://schemas.microsoft.com/office/drawing/2014/main" id="{5AF37369-EBAA-4672-985A-7CE75722AC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0917" y="5320496"/>
                        <a:ext cx="914400" cy="914400"/>
                      </a:xfrm>
                      <a:prstGeom prst="ellipse">
                        <a:avLst/>
                      </a:prstGeom>
                      <a:solidFill>
                        <a:srgbClr val="FFFF9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9" name="椭圆 88">
                        <a:extLst>
                          <a:ext uri="{FF2B5EF4-FFF2-40B4-BE49-F238E27FC236}">
                            <a16:creationId xmlns:a16="http://schemas.microsoft.com/office/drawing/2014/main" id="{5AF37369-EBAA-4672-985A-7CE75722ACF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90917" y="5320496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0" name="组合 89">
                  <a:extLst>
                    <a:ext uri="{FF2B5EF4-FFF2-40B4-BE49-F238E27FC236}">
                      <a16:creationId xmlns:a16="http://schemas.microsoft.com/office/drawing/2014/main" id="{5D82B3FD-9EBA-4188-A874-6EA49E313819}"/>
                    </a:ext>
                  </a:extLst>
                </p:cNvPr>
                <p:cNvGrpSpPr/>
                <p:nvPr/>
              </p:nvGrpSpPr>
              <p:grpSpPr>
                <a:xfrm>
                  <a:off x="4150724" y="1608084"/>
                  <a:ext cx="914400" cy="3574500"/>
                  <a:chOff x="6464710" y="1641750"/>
                  <a:chExt cx="914400" cy="3574500"/>
                </a:xfrm>
                <a:solidFill>
                  <a:srgbClr val="A8EFC6"/>
                </a:solidFill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椭圆 90">
                        <a:extLst>
                          <a:ext uri="{FF2B5EF4-FFF2-40B4-BE49-F238E27FC236}">
                            <a16:creationId xmlns:a16="http://schemas.microsoft.com/office/drawing/2014/main" id="{8D6666FB-53A0-4F78-870D-0758E87C8B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4710" y="1641750"/>
                        <a:ext cx="914400" cy="914400"/>
                      </a:xfrm>
                      <a:prstGeom prst="ellipse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1" name="椭圆 90">
                        <a:extLst>
                          <a:ext uri="{FF2B5EF4-FFF2-40B4-BE49-F238E27FC236}">
                            <a16:creationId xmlns:a16="http://schemas.microsoft.com/office/drawing/2014/main" id="{8D6666FB-53A0-4F78-870D-0758E87C8B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710" y="1641750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椭圆 91">
                        <a:extLst>
                          <a:ext uri="{FF2B5EF4-FFF2-40B4-BE49-F238E27FC236}">
                            <a16:creationId xmlns:a16="http://schemas.microsoft.com/office/drawing/2014/main" id="{BE9B1DE4-620D-4B4D-87E4-9EEDD39F5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4710" y="2971800"/>
                        <a:ext cx="914400" cy="914400"/>
                      </a:xfrm>
                      <a:prstGeom prst="ellipse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2" name="椭圆 91">
                        <a:extLst>
                          <a:ext uri="{FF2B5EF4-FFF2-40B4-BE49-F238E27FC236}">
                            <a16:creationId xmlns:a16="http://schemas.microsoft.com/office/drawing/2014/main" id="{BE9B1DE4-620D-4B4D-87E4-9EEDD39F5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710" y="2971800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EF6A5B26-B49A-4F83-BA9A-E911CD33D9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4710" y="4301850"/>
                        <a:ext cx="914400" cy="914400"/>
                      </a:xfrm>
                      <a:prstGeom prst="ellipse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3200" dirty="0">
                          <a:solidFill>
                            <a:schemeClr val="tx1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EF6A5B26-B49A-4F83-BA9A-E911CD33D9B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710" y="4301850"/>
                        <a:ext cx="914400" cy="914400"/>
                      </a:xfrm>
                      <a:prstGeom prst="ellipse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id="{ACA944CD-4944-45ED-A348-B6E5C9B5A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4516" y="2065284"/>
                  <a:ext cx="373626" cy="0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箭头连接符 95">
                  <a:extLst>
                    <a:ext uri="{FF2B5EF4-FFF2-40B4-BE49-F238E27FC236}">
                      <a16:creationId xmlns:a16="http://schemas.microsoft.com/office/drawing/2014/main" id="{3366727A-FBC6-4D97-912F-2055FFE763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9095" y="3395334"/>
                  <a:ext cx="373626" cy="0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箭头连接符 96">
                  <a:extLst>
                    <a:ext uri="{FF2B5EF4-FFF2-40B4-BE49-F238E27FC236}">
                      <a16:creationId xmlns:a16="http://schemas.microsoft.com/office/drawing/2014/main" id="{F1275483-CA06-4A0D-AE11-34F481628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4516" y="4725384"/>
                  <a:ext cx="373626" cy="0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1EA0C4ED-A64E-47CB-955F-0DF4047FA37B}"/>
                    </a:ext>
                  </a:extLst>
                </p:cNvPr>
                <p:cNvGrpSpPr/>
                <p:nvPr/>
              </p:nvGrpSpPr>
              <p:grpSpPr>
                <a:xfrm>
                  <a:off x="8747300" y="1608084"/>
                  <a:ext cx="2577949" cy="3529903"/>
                  <a:chOff x="8740873" y="1651584"/>
                  <a:chExt cx="2577949" cy="35299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文本框 97">
                        <a:extLst>
                          <a:ext uri="{FF2B5EF4-FFF2-40B4-BE49-F238E27FC236}">
                            <a16:creationId xmlns:a16="http://schemas.microsoft.com/office/drawing/2014/main" id="{19621B68-E5B1-4CD1-BFDF-93431FE2CB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91893" y="1651584"/>
                        <a:ext cx="2387384" cy="8340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zh-CN" altLang="en-US" sz="28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8" name="文本框 97">
                        <a:extLst>
                          <a:ext uri="{FF2B5EF4-FFF2-40B4-BE49-F238E27FC236}">
                            <a16:creationId xmlns:a16="http://schemas.microsoft.com/office/drawing/2014/main" id="{19621B68-E5B1-4CD1-BFDF-93431FE2CB0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91893" y="1651584"/>
                        <a:ext cx="2387384" cy="834011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0" name="矩形 99">
                        <a:extLst>
                          <a:ext uri="{FF2B5EF4-FFF2-40B4-BE49-F238E27FC236}">
                            <a16:creationId xmlns:a16="http://schemas.microsoft.com/office/drawing/2014/main" id="{9ED61309-35EB-46FE-B4FC-06F4F55F4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0873" y="2927110"/>
                        <a:ext cx="2572051" cy="9263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zh-CN" altLang="en-US" sz="28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0" name="矩形 99">
                        <a:extLst>
                          <a:ext uri="{FF2B5EF4-FFF2-40B4-BE49-F238E27FC236}">
                            <a16:creationId xmlns:a16="http://schemas.microsoft.com/office/drawing/2014/main" id="{9ED61309-35EB-46FE-B4FC-06F4F55F4C1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40873" y="2927110"/>
                        <a:ext cx="2572051" cy="92634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矩形 100">
                        <a:extLst>
                          <a:ext uri="{FF2B5EF4-FFF2-40B4-BE49-F238E27FC236}">
                            <a16:creationId xmlns:a16="http://schemas.microsoft.com/office/drawing/2014/main" id="{7C211A94-3ED3-4439-BF87-769F99869E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771" y="4255143"/>
                        <a:ext cx="2572051" cy="9263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zh-CN" altLang="en-US" sz="28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1" name="矩形 100">
                        <a:extLst>
                          <a:ext uri="{FF2B5EF4-FFF2-40B4-BE49-F238E27FC236}">
                            <a16:creationId xmlns:a16="http://schemas.microsoft.com/office/drawing/2014/main" id="{7C211A94-3ED3-4439-BF87-769F99869E2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46771" y="4255143"/>
                        <a:ext cx="2572051" cy="92634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圆角矩形标注 12">
                  <a:extLst>
                    <a:ext uri="{FF2B5EF4-FFF2-40B4-BE49-F238E27FC236}">
                      <a16:creationId xmlns:a16="http://schemas.microsoft.com/office/drawing/2014/main" id="{32CA2FD1-67A3-429B-AED7-F9B3D8C73AFB}"/>
                    </a:ext>
                  </a:extLst>
                </p:cNvPr>
                <p:cNvSpPr/>
                <p:nvPr/>
              </p:nvSpPr>
              <p:spPr>
                <a:xfrm>
                  <a:off x="5421746" y="5640145"/>
                  <a:ext cx="6305753" cy="1113746"/>
                </a:xfrm>
                <a:prstGeom prst="wedgeRoundRectCallout">
                  <a:avLst>
                    <a:gd name="adj1" fmla="val 11019"/>
                    <a:gd name="adj2" fmla="val -63309"/>
                    <a:gd name="adj3" fmla="val 16667"/>
                  </a:avLst>
                </a:prstGeom>
                <a:solidFill>
                  <a:srgbClr val="FFFF94"/>
                </a:solidFill>
                <a:ln w="28575"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  <a:ea typeface="微软雅黑" panose="020B0503020204020204" pitchFamily="34" charset="-122"/>
                    </a:rPr>
                    <a:t>这一项冗余，可以表示为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endParaRPr lang="en-US" altLang="zh-CN" sz="2400" b="1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圆角矩形标注 12">
                  <a:extLst>
                    <a:ext uri="{FF2B5EF4-FFF2-40B4-BE49-F238E27FC236}">
                      <a16:creationId xmlns:a16="http://schemas.microsoft.com/office/drawing/2014/main" id="{32CA2FD1-67A3-429B-AED7-F9B3D8C73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746" y="5640145"/>
                  <a:ext cx="6305753" cy="1113746"/>
                </a:xfrm>
                <a:prstGeom prst="wedgeRoundRectCallout">
                  <a:avLst>
                    <a:gd name="adj1" fmla="val 11019"/>
                    <a:gd name="adj2" fmla="val -63309"/>
                    <a:gd name="adj3" fmla="val 16667"/>
                  </a:avLst>
                </a:prstGeom>
                <a:blipFill>
                  <a:blip r:embed="rId16"/>
                  <a:stretch>
                    <a:fillRect l="-58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0DC24FE7-6A0B-4606-82C0-127F6DC5304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E49CEB0-ECD5-4194-9F1E-32B213DA86E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5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AA37BF1-71F4-4584-85F1-A4704031E5D4}"/>
              </a:ext>
            </a:extLst>
          </p:cNvPr>
          <p:cNvSpPr/>
          <p:nvPr/>
        </p:nvSpPr>
        <p:spPr>
          <a:xfrm>
            <a:off x="611677" y="151987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676" y="1381537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218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BDDB17-27DC-4092-BBD8-C4ECC8D24F12}"/>
              </a:ext>
            </a:extLst>
          </p:cNvPr>
          <p:cNvGrpSpPr/>
          <p:nvPr/>
        </p:nvGrpSpPr>
        <p:grpSpPr>
          <a:xfrm>
            <a:off x="358081" y="976724"/>
            <a:ext cx="10021148" cy="4904551"/>
            <a:chOff x="1019150" y="931767"/>
            <a:chExt cx="10021148" cy="490455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6C61F95-C241-4970-8511-E97A07F88D5A}"/>
                </a:ext>
              </a:extLst>
            </p:cNvPr>
            <p:cNvGrpSpPr/>
            <p:nvPr/>
          </p:nvGrpSpPr>
          <p:grpSpPr>
            <a:xfrm>
              <a:off x="7410116" y="1608084"/>
              <a:ext cx="914400" cy="3574500"/>
              <a:chOff x="6464710" y="1641750"/>
              <a:chExt cx="914400" cy="3574500"/>
            </a:xfrm>
            <a:solidFill>
              <a:srgbClr val="DED5FF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EC2BE999-14B1-4812-92F9-A5310AD117D8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EC2BE999-14B1-4812-92F9-A5310AD117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7E480705-38DA-4B2B-85E2-03AD3B6F4ADB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7E480705-38DA-4B2B-85E2-03AD3B6F4A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47D252AB-E122-4C7A-835E-8E986EC4BA85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47D252AB-E122-4C7A-835E-8E986EC4BA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776B7CE-DBEE-4E59-9735-F00FB84DB4F5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138896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0695828-1D83-4D34-BE8D-91A689DA0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2212095"/>
              <a:ext cx="2217174" cy="32935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015AA0F-E3D2-4B1F-ABFF-E06CC79D6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4003" y="2303370"/>
              <a:ext cx="2284087" cy="1549163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BB47FEF-50E5-4622-8FC9-CA4BB5E10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9639" y="2388573"/>
              <a:ext cx="2484996" cy="26672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04D0825-8ACF-465C-9E93-F055864856B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924" y="1388967"/>
              <a:ext cx="0" cy="195201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636E2E2-AC31-42E3-BCCB-65956B3668F0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1584168"/>
              <a:ext cx="2250631" cy="159204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3DDE8C5-3495-4C90-A0F4-27C40A1C519A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271901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5B72730-F4C5-463E-AF7C-75B91E4D1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3505945"/>
              <a:ext cx="2217174" cy="543122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BF4043A-7FDB-4366-AF4D-53FD164B3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093" y="3614451"/>
              <a:ext cx="2280178" cy="16248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4CB21C2-4337-472F-8ACC-569DAEA6899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2719017"/>
              <a:ext cx="0" cy="20558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D736ED-2CBA-4E53-BD25-8D7E4B35AD23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5065124" y="20652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EEE4FC8E-D0EA-4A03-8FD0-02EA9E2CFC37}"/>
                </a:ext>
              </a:extLst>
            </p:cNvPr>
            <p:cNvCxnSpPr>
              <a:cxnSpLocks/>
            </p:cNvCxnSpPr>
            <p:nvPr/>
          </p:nvCxnSpPr>
          <p:spPr>
            <a:xfrm>
              <a:off x="5027758" y="2241763"/>
              <a:ext cx="2382358" cy="1014281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66444B8-25FE-4CA8-9281-81B15BE84B3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931213" y="2388573"/>
              <a:ext cx="2612814" cy="201352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1686A51-5303-490F-A0D6-B04ADC1D670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5065124" y="3365602"/>
              <a:ext cx="2344992" cy="2973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A2DE64E-27FC-4CEC-A047-FC45F856F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7758" y="2212096"/>
              <a:ext cx="2382358" cy="99831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B4FD90E-1B0C-47F5-BBFA-80A4C3178023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68" y="3614451"/>
              <a:ext cx="2411948" cy="952149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9AE19B2-C9B3-4740-975C-3C4180C2E51E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5027758" y="2388573"/>
              <a:ext cx="2516269" cy="211746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4A9F2B3D-004E-49F3-8580-08E199DF6836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41" y="47253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BF81575-0238-4EEB-9C5F-B0731DBE3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441" y="3587499"/>
              <a:ext cx="2393265" cy="979103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843289D-6111-4A08-8BEA-401557671BAA}"/>
                </a:ext>
              </a:extLst>
            </p:cNvPr>
            <p:cNvGrpSpPr/>
            <p:nvPr/>
          </p:nvGrpSpPr>
          <p:grpSpPr>
            <a:xfrm>
              <a:off x="1019150" y="931767"/>
              <a:ext cx="914400" cy="4904551"/>
              <a:chOff x="2290917" y="1330345"/>
              <a:chExt cx="914400" cy="4904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3B3CEFC9-A5DD-42D6-AD3C-862931F36F9A}"/>
                      </a:ext>
                    </a:extLst>
                  </p:cNvPr>
                  <p:cNvSpPr/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3B3CEFC9-A5DD-42D6-AD3C-862931F36F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8060FA8B-5908-4DEC-A9CA-B9D13EDEC363}"/>
                      </a:ext>
                    </a:extLst>
                  </p:cNvPr>
                  <p:cNvSpPr/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8060FA8B-5908-4DEC-A9CA-B9D13EDEC3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BD3718C4-5237-41BC-A2CB-9E4E55630F7F}"/>
                      </a:ext>
                    </a:extLst>
                  </p:cNvPr>
                  <p:cNvSpPr/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BD3718C4-5237-41BC-A2CB-9E4E55630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5AF37369-EBAA-4672-985A-7CE75722ACF4}"/>
                      </a:ext>
                    </a:extLst>
                  </p:cNvPr>
                  <p:cNvSpPr/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5AF37369-EBAA-4672-985A-7CE75722A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D82B3FD-9EBA-4188-A874-6EA49E313819}"/>
                </a:ext>
              </a:extLst>
            </p:cNvPr>
            <p:cNvGrpSpPr/>
            <p:nvPr/>
          </p:nvGrpSpPr>
          <p:grpSpPr>
            <a:xfrm>
              <a:off x="4150724" y="1608084"/>
              <a:ext cx="914400" cy="3574500"/>
              <a:chOff x="6464710" y="1641750"/>
              <a:chExt cx="914400" cy="3574500"/>
            </a:xfrm>
            <a:solidFill>
              <a:srgbClr val="A8EFC6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8D6666FB-53A0-4F78-870D-0758E87C8BD6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8D6666FB-53A0-4F78-870D-0758E87C8B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BE9B1DE4-620D-4B4D-87E4-9EEDD39F51BE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BE9B1DE4-620D-4B4D-87E4-9EEDD39F51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EF6A5B26-B49A-4F83-BA9A-E911CD33D9B4}"/>
                  </a:ext>
                </a:extLst>
              </p:cNvPr>
              <p:cNvSpPr/>
              <p:nvPr/>
            </p:nvSpPr>
            <p:spPr>
              <a:xfrm>
                <a:off x="6464710" y="4301850"/>
                <a:ext cx="914400" cy="91440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ACA944CD-4944-45ED-A348-B6E5C9B5A479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20652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3366727A-FBC6-4D97-912F-2055FFE76351}"/>
                </a:ext>
              </a:extLst>
            </p:cNvPr>
            <p:cNvCxnSpPr>
              <a:cxnSpLocks/>
            </p:cNvCxnSpPr>
            <p:nvPr/>
          </p:nvCxnSpPr>
          <p:spPr>
            <a:xfrm>
              <a:off x="8349095" y="339533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F1275483-CA06-4A0D-AE11-34F481628E2E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47253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1EA0C4ED-A64E-47CB-955F-0DF4047FA37B}"/>
                </a:ext>
              </a:extLst>
            </p:cNvPr>
            <p:cNvGrpSpPr/>
            <p:nvPr/>
          </p:nvGrpSpPr>
          <p:grpSpPr>
            <a:xfrm>
              <a:off x="8747300" y="1608084"/>
              <a:ext cx="2292998" cy="3529903"/>
              <a:chOff x="8740873" y="1651584"/>
              <a:chExt cx="2292998" cy="3529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9621B68-E5B1-4CD1-BFDF-93431FE2CB04}"/>
                      </a:ext>
                    </a:extLst>
                  </p:cNvPr>
                  <p:cNvSpPr txBox="1"/>
                  <p:nvPr/>
                </p:nvSpPr>
                <p:spPr>
                  <a:xfrm>
                    <a:off x="8791893" y="1651584"/>
                    <a:ext cx="2102435" cy="8340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9621B68-E5B1-4CD1-BFDF-93431FE2CB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1893" y="1651584"/>
                    <a:ext cx="2102435" cy="83401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9ED61309-35EB-46FE-B4FC-06F4F55F4C1E}"/>
                      </a:ext>
                    </a:extLst>
                  </p:cNvPr>
                  <p:cNvSpPr/>
                  <p:nvPr/>
                </p:nvSpPr>
                <p:spPr>
                  <a:xfrm>
                    <a:off x="8740873" y="2927110"/>
                    <a:ext cx="2287100" cy="9263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9ED61309-35EB-46FE-B4FC-06F4F55F4C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873" y="2927110"/>
                    <a:ext cx="2287100" cy="9263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7C211A94-3ED3-4439-BF87-769F99869E24}"/>
                      </a:ext>
                    </a:extLst>
                  </p:cNvPr>
                  <p:cNvSpPr/>
                  <p:nvPr/>
                </p:nvSpPr>
                <p:spPr>
                  <a:xfrm>
                    <a:off x="8746771" y="4255143"/>
                    <a:ext cx="2287100" cy="9263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7C211A94-3ED3-4439-BF87-769F99869E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6771" y="4255143"/>
                    <a:ext cx="2287100" cy="9263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3C25240-C519-4163-A718-3B9C5E8F1DAA}"/>
                  </a:ext>
                </a:extLst>
              </p:cNvPr>
              <p:cNvSpPr txBox="1"/>
              <p:nvPr/>
            </p:nvSpPr>
            <p:spPr>
              <a:xfrm>
                <a:off x="3462748" y="4447875"/>
                <a:ext cx="977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32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=0</a:t>
                </a:r>
                <a:endParaRPr lang="zh-CN" altLang="en-US" sz="32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3C25240-C519-4163-A718-3B9C5E8F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48" y="4447875"/>
                <a:ext cx="977191" cy="584775"/>
              </a:xfrm>
              <a:prstGeom prst="rect">
                <a:avLst/>
              </a:prstGeom>
              <a:blipFill>
                <a:blip r:embed="rId15"/>
                <a:stretch>
                  <a:fillRect t="-12500" r="-15625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A081B5FA-DC1E-4DFC-B48F-A6E60B0D4B9E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A277F4-0792-48A9-8B50-20F8037DD32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06DCE31-8C5C-41BE-B906-F2276C223497}"/>
                  </a:ext>
                </a:extLst>
              </p:cNvPr>
              <p:cNvSpPr/>
              <p:nvPr/>
            </p:nvSpPr>
            <p:spPr>
              <a:xfrm>
                <a:off x="141662" y="776025"/>
                <a:ext cx="11745535" cy="5766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多类别逻辑回归（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multinomial regression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），也被称为多项式回归，是一个多分类模型，类别个数可以大于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多类别逻辑回归是逻辑回归的推广，逻辑回归是多类别逻辑回归的特例。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训练数据为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，类别个数为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为一个独热向量（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one-hot vector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）。比如，如果一个类别标签为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个输入向量的第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个特征。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个标签向量的第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个元素。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06DCE31-8C5C-41BE-B906-F2276C223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2" y="776025"/>
                <a:ext cx="11745535" cy="5766322"/>
              </a:xfrm>
              <a:prstGeom prst="rect">
                <a:avLst/>
              </a:prstGeom>
              <a:blipFill>
                <a:blip r:embed="rId3"/>
                <a:stretch>
                  <a:fillRect l="-675" t="-846" r="-778" b="-9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7234AF2-5C0E-475B-AC15-CC2C476ABC4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0CE8D75-B92E-4140-A654-87577F2B27A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31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AA37BF1-71F4-4584-85F1-A4704031E5D4}"/>
              </a:ext>
            </a:extLst>
          </p:cNvPr>
          <p:cNvSpPr/>
          <p:nvPr/>
        </p:nvSpPr>
        <p:spPr>
          <a:xfrm>
            <a:off x="611677" y="220081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677" y="1378324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多类别逻辑回归简介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多类别逻辑回归的表示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36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BD2918C-1EF7-4680-98EC-29C4806C88F0}"/>
                  </a:ext>
                </a:extLst>
              </p:cNvPr>
              <p:cNvSpPr txBox="1"/>
              <p:nvPr/>
            </p:nvSpPr>
            <p:spPr>
              <a:xfrm>
                <a:off x="108155" y="895393"/>
                <a:ext cx="11698598" cy="5006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ea typeface="微软雅黑" panose="020B0503020204020204" pitchFamily="34" charset="-122"/>
                  </a:rPr>
                  <a:t>Softmax</a:t>
                </a:r>
                <a:r>
                  <a:rPr lang="zh-CN" altLang="en-US" sz="2400" b="1" dirty="0">
                    <a:ea typeface="微软雅黑" panose="020B0503020204020204" pitchFamily="34" charset="-122"/>
                  </a:rPr>
                  <a:t>函数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为一个多输入多输出的函数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.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，令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 为</a:t>
                </a:r>
                <a:r>
                  <a:rPr lang="en-US" altLang="zh-CN" sz="2400" dirty="0" err="1">
                    <a:ea typeface="微软雅黑" panose="020B0503020204020204" pitchFamily="34" charset="-122"/>
                  </a:rPr>
                  <a:t>softmax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函数第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个输出，有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CA" altLang="zh-CN" sz="2400" dirty="0"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 err="1">
                    <a:ea typeface="微软雅黑" panose="020B0503020204020204" pitchFamily="34" charset="-122"/>
                  </a:rPr>
                  <a:t>Softmax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函数输出值非负，而且和为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，所以</a:t>
                </a:r>
                <a:r>
                  <a:rPr lang="en-US" altLang="zh-CN" sz="2400" dirty="0" err="1">
                    <a:ea typeface="微软雅黑" panose="020B0503020204020204" pitchFamily="34" charset="-122"/>
                  </a:rPr>
                  <a:t>softmax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函数适合表示概率。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BD2918C-1EF7-4680-98EC-29C4806C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895393"/>
                <a:ext cx="11698598" cy="5006627"/>
              </a:xfrm>
              <a:prstGeom prst="rect">
                <a:avLst/>
              </a:prstGeom>
              <a:blipFill>
                <a:blip r:embed="rId3"/>
                <a:stretch>
                  <a:fillRect l="-730" t="-1096" b="-18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62F94E-AAB1-40F0-BF15-6965CE1234F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53A548-210B-4A2D-BBC7-A24CB159D2C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64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6CA09BB-8C98-4C6E-B4B6-D8E5559BCE2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C12C0DC-BE28-4284-928B-ADAA2ED942E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A9DBCB2-5C7D-4779-AF49-3D720CED9352}"/>
              </a:ext>
            </a:extLst>
          </p:cNvPr>
          <p:cNvGrpSpPr>
            <a:grpSpLocks noChangeAspect="1"/>
          </p:cNvGrpSpPr>
          <p:nvPr/>
        </p:nvGrpSpPr>
        <p:grpSpPr>
          <a:xfrm>
            <a:off x="1347020" y="864263"/>
            <a:ext cx="7560000" cy="3507529"/>
            <a:chOff x="1019150" y="931767"/>
            <a:chExt cx="10571066" cy="490455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BB32661-1F8A-4A00-808E-21BFCAA9A669}"/>
                </a:ext>
              </a:extLst>
            </p:cNvPr>
            <p:cNvSpPr/>
            <p:nvPr/>
          </p:nvSpPr>
          <p:spPr>
            <a:xfrm>
              <a:off x="3590623" y="4956758"/>
              <a:ext cx="5252885" cy="302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F825F3C-4AA1-4A55-84C2-1C56D9124988}"/>
                </a:ext>
              </a:extLst>
            </p:cNvPr>
            <p:cNvGrpSpPr/>
            <p:nvPr/>
          </p:nvGrpSpPr>
          <p:grpSpPr>
            <a:xfrm>
              <a:off x="7410116" y="1608084"/>
              <a:ext cx="914400" cy="3574500"/>
              <a:chOff x="6464710" y="1641750"/>
              <a:chExt cx="914400" cy="3574500"/>
            </a:xfrm>
            <a:solidFill>
              <a:srgbClr val="DED5FF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83EF63C8-0EB6-42EA-A661-4A77C66A52C3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83EF63C8-0EB6-42EA-A661-4A77C66A52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885" r="-885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EA831E25-D38E-4885-869A-D27C173002C1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EA831E25-D38E-4885-869A-D27C173002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1770" r="-885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5AF58117-5C9D-479D-A638-E2A5CF49566C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5AF58117-5C9D-479D-A638-E2A5CF4956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1770" r="-885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EFF399D-CC15-4139-8805-DBB217487F38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138896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096240D-9087-4380-B560-12DD34F51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2212095"/>
              <a:ext cx="2217174" cy="32935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2597CDA-BB20-49FC-A0A7-30B1448FE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4003" y="2303370"/>
              <a:ext cx="2284087" cy="1549163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C15F0C3-9DE9-4A58-95BC-7B34773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9639" y="2388573"/>
              <a:ext cx="2484996" cy="26672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E3FDB78-737E-4B12-A504-D64E81A30359}"/>
                </a:ext>
              </a:extLst>
            </p:cNvPr>
            <p:cNvCxnSpPr>
              <a:cxnSpLocks/>
            </p:cNvCxnSpPr>
            <p:nvPr/>
          </p:nvCxnSpPr>
          <p:spPr>
            <a:xfrm>
              <a:off x="4607924" y="1388967"/>
              <a:ext cx="0" cy="195201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4BD1758F-C0F5-4793-BACE-F5EF3D2F4EB5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1584168"/>
              <a:ext cx="2250631" cy="159204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BBA066A-BC6B-4FF8-9537-2CF6C70058B6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271901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4C4503E5-5C7F-4D8F-9AAE-1D447FE89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3505945"/>
              <a:ext cx="2217174" cy="543122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6CDB4B64-4CFB-40F3-8F77-4500EF344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093" y="3614451"/>
              <a:ext cx="2280178" cy="16248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3DE2D8C-2D8A-4358-A76E-13CB534E24DC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2719017"/>
              <a:ext cx="0" cy="20558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FAB729F-E172-4DFD-8DBC-3C66C5924507}"/>
                </a:ext>
              </a:extLst>
            </p:cNvPr>
            <p:cNvCxnSpPr>
              <a:cxnSpLocks/>
            </p:cNvCxnSpPr>
            <p:nvPr/>
          </p:nvCxnSpPr>
          <p:spPr>
            <a:xfrm>
              <a:off x="1799639" y="1712256"/>
              <a:ext cx="2351085" cy="285434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AA6BD14-F1D2-4823-92A0-51F5D378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2938134"/>
              <a:ext cx="2250631" cy="178725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C73A4F0-6820-494C-88F1-D94911973B1E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4268184"/>
              <a:ext cx="2250631" cy="56511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2A857C0F-03D5-4D64-BD3B-A006F9C7E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4921918"/>
              <a:ext cx="2254540" cy="457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FD60436A-924F-4F76-8D4C-16AFE2C7037B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4049067"/>
              <a:ext cx="12826" cy="2191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62304CDF-0681-4594-ADDC-47D49E2B8981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>
              <a:off x="5065124" y="20652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E4045C0-389E-4A90-AF83-39E81B33172E}"/>
                </a:ext>
              </a:extLst>
            </p:cNvPr>
            <p:cNvCxnSpPr>
              <a:cxnSpLocks/>
            </p:cNvCxnSpPr>
            <p:nvPr/>
          </p:nvCxnSpPr>
          <p:spPr>
            <a:xfrm>
              <a:off x="5027758" y="2241763"/>
              <a:ext cx="2382358" cy="1014281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C944E1E-33B1-46F3-BCE9-CEB81FFDCAB4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4931213" y="2388573"/>
              <a:ext cx="2612814" cy="201352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AE82EF4-168A-48B9-80AD-F2F038B05DE7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5065124" y="3365602"/>
              <a:ext cx="2344992" cy="2973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E6DAA30D-DF59-413B-86A3-FBA31148F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7758" y="2212096"/>
              <a:ext cx="2382358" cy="99831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EA26DD87-2AFE-442B-92E5-07C38EE367AE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68" y="3614451"/>
              <a:ext cx="2411948" cy="952149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34C0E1A-3BC2-4D43-AC98-2402F6D05F86}"/>
                </a:ext>
              </a:extLst>
            </p:cNvPr>
            <p:cNvCxnSpPr>
              <a:cxnSpLocks/>
              <a:endCxn id="100" idx="3"/>
            </p:cNvCxnSpPr>
            <p:nvPr/>
          </p:nvCxnSpPr>
          <p:spPr>
            <a:xfrm flipV="1">
              <a:off x="5027758" y="2388573"/>
              <a:ext cx="2516269" cy="211746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5A512560-7E6F-4CF8-9881-9CCB733BABC7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41" y="47253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29A83F52-1177-4FF5-AD96-34725BEA4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441" y="3587499"/>
              <a:ext cx="2393265" cy="979103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72AF209-CD0B-465A-8798-5053F23805C9}"/>
                </a:ext>
              </a:extLst>
            </p:cNvPr>
            <p:cNvGrpSpPr/>
            <p:nvPr/>
          </p:nvGrpSpPr>
          <p:grpSpPr>
            <a:xfrm>
              <a:off x="1019150" y="931767"/>
              <a:ext cx="914400" cy="4904551"/>
              <a:chOff x="2290917" y="1330345"/>
              <a:chExt cx="914400" cy="4904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91EB3FA2-5775-4B20-B9CE-56D52D52AB34}"/>
                      </a:ext>
                    </a:extLst>
                  </p:cNvPr>
                  <p:cNvSpPr/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91EB3FA2-5775-4B20-B9CE-56D52D52AB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A0BF0CA3-605A-4453-BFDE-D2A612E5C41B}"/>
                      </a:ext>
                    </a:extLst>
                  </p:cNvPr>
                  <p:cNvSpPr/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A0BF0CA3-605A-4453-BFDE-D2A612E5C4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E4E3479A-7470-403C-AE2E-B8C7014F29A1}"/>
                      </a:ext>
                    </a:extLst>
                  </p:cNvPr>
                  <p:cNvSpPr/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E4E3479A-7470-403C-AE2E-B8C7014F29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4CDCA6E6-EA64-420B-B1FA-FB8BB8E20C1A}"/>
                      </a:ext>
                    </a:extLst>
                  </p:cNvPr>
                  <p:cNvSpPr/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4CDCA6E6-EA64-420B-B1FA-FB8BB8E20C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BA431D1-01AD-4018-BF70-367773F73007}"/>
                </a:ext>
              </a:extLst>
            </p:cNvPr>
            <p:cNvGrpSpPr/>
            <p:nvPr/>
          </p:nvGrpSpPr>
          <p:grpSpPr>
            <a:xfrm>
              <a:off x="4150724" y="1608084"/>
              <a:ext cx="914400" cy="3574500"/>
              <a:chOff x="6464710" y="1641750"/>
              <a:chExt cx="914400" cy="3574500"/>
            </a:xfrm>
            <a:solidFill>
              <a:srgbClr val="A8EFC6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38F3BB81-A3EE-4A5C-968A-E8C739ABD7C6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38F3BB81-A3EE-4A5C-968A-E8C739ABD7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8014B1D5-B99D-4822-A9AD-465BA8E07962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8014B1D5-B99D-4822-A9AD-465BA8E079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2C1AD5B-8A7F-4C55-B90E-2AA95DBC6775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2C1AD5B-8A7F-4C55-B90E-2AA95DBC67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B65518B-B202-4C0E-A211-3AFBF25A870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20652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64E57330-1860-4DBD-8B9E-57CCA1349914}"/>
                </a:ext>
              </a:extLst>
            </p:cNvPr>
            <p:cNvCxnSpPr>
              <a:cxnSpLocks/>
            </p:cNvCxnSpPr>
            <p:nvPr/>
          </p:nvCxnSpPr>
          <p:spPr>
            <a:xfrm>
              <a:off x="8349095" y="339533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D4A86103-EA9B-45F4-AD8D-1A86F26254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47253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6DF34A1-985C-46D6-9586-CE84242991F5}"/>
                </a:ext>
              </a:extLst>
            </p:cNvPr>
            <p:cNvGrpSpPr/>
            <p:nvPr/>
          </p:nvGrpSpPr>
          <p:grpSpPr>
            <a:xfrm>
              <a:off x="8747300" y="1608084"/>
              <a:ext cx="2842916" cy="3631416"/>
              <a:chOff x="8740873" y="1651584"/>
              <a:chExt cx="2842916" cy="36314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BCDAE23C-FC85-48AA-8107-7C5F614C24CB}"/>
                      </a:ext>
                    </a:extLst>
                  </p:cNvPr>
                  <p:cNvSpPr txBox="1"/>
                  <p:nvPr/>
                </p:nvSpPr>
                <p:spPr>
                  <a:xfrm>
                    <a:off x="8791893" y="1651584"/>
                    <a:ext cx="2601892" cy="9102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BCDAE23C-FC85-48AA-8107-7C5F614C2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1893" y="1651584"/>
                    <a:ext cx="2601892" cy="9102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28" r="-5246" b="-841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64E509DD-85C7-4650-BA3F-585634795BA7}"/>
                      </a:ext>
                    </a:extLst>
                  </p:cNvPr>
                  <p:cNvSpPr/>
                  <p:nvPr/>
                </p:nvSpPr>
                <p:spPr>
                  <a:xfrm>
                    <a:off x="8740873" y="2927110"/>
                    <a:ext cx="2837019" cy="10278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64E509DD-85C7-4650-BA3F-585634795B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873" y="2927110"/>
                    <a:ext cx="2837019" cy="10278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205"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5805FD62-1B9B-45ED-AC15-57D7E8347982}"/>
                      </a:ext>
                    </a:extLst>
                  </p:cNvPr>
                  <p:cNvSpPr/>
                  <p:nvPr/>
                </p:nvSpPr>
                <p:spPr>
                  <a:xfrm>
                    <a:off x="8746771" y="4255143"/>
                    <a:ext cx="2837018" cy="10278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5805FD62-1B9B-45ED-AC15-57D7E83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6771" y="4255143"/>
                    <a:ext cx="2837018" cy="102785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01"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B92F74-9DF3-43BE-A9D8-48D0D180B4B1}"/>
                  </a:ext>
                </a:extLst>
              </p:cNvPr>
              <p:cNvSpPr/>
              <p:nvPr/>
            </p:nvSpPr>
            <p:spPr>
              <a:xfrm>
                <a:off x="2241194" y="4477704"/>
                <a:ext cx="5622437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CA" altLang="zh-CN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CA" altLang="zh-CN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B92F74-9DF3-43BE-A9D8-48D0D180B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94" y="4477704"/>
                <a:ext cx="5622437" cy="23083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19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6CA09BB-8C98-4C6E-B4B6-D8E5559BCE2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C12C0DC-BE28-4284-928B-ADAA2ED942E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AF57E30-8C25-4B43-8F85-5C79AB5EACF2}"/>
                  </a:ext>
                </a:extLst>
              </p:cNvPr>
              <p:cNvSpPr/>
              <p:nvPr/>
            </p:nvSpPr>
            <p:spPr>
              <a:xfrm>
                <a:off x="7087133" y="678188"/>
                <a:ext cx="1533177" cy="234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en-CA" altLang="zh-CN" sz="2400" b="1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𝝎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𝝎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AF57E30-8C25-4B43-8F85-5C79AB5EA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133" y="678188"/>
                <a:ext cx="1533177" cy="2345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B8024F1-4B5C-48EE-95E1-12B79882F4C8}"/>
                  </a:ext>
                </a:extLst>
              </p:cNvPr>
              <p:cNvSpPr/>
              <p:nvPr/>
            </p:nvSpPr>
            <p:spPr>
              <a:xfrm>
                <a:off x="9844254" y="1682155"/>
                <a:ext cx="12933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𝑾𝒙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B8024F1-4B5C-48EE-95E1-12B79882F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254" y="1682155"/>
                <a:ext cx="129336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-to-the-left-silhouette_32536">
            <a:extLst>
              <a:ext uri="{FF2B5EF4-FFF2-40B4-BE49-F238E27FC236}">
                <a16:creationId xmlns:a16="http://schemas.microsoft.com/office/drawing/2014/main" id="{55E254C3-811A-47D9-9B8D-BDF3990FF615}"/>
              </a:ext>
            </a:extLst>
          </p:cNvPr>
          <p:cNvSpPr/>
          <p:nvPr/>
        </p:nvSpPr>
        <p:spPr>
          <a:xfrm rot="10800000">
            <a:off x="6173664" y="1631383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-to-the-left-silhouette_32536">
            <a:extLst>
              <a:ext uri="{FF2B5EF4-FFF2-40B4-BE49-F238E27FC236}">
                <a16:creationId xmlns:a16="http://schemas.microsoft.com/office/drawing/2014/main" id="{E93F0821-3B2F-48C7-A1C1-E71BB57778C7}"/>
              </a:ext>
            </a:extLst>
          </p:cNvPr>
          <p:cNvSpPr/>
          <p:nvPr/>
        </p:nvSpPr>
        <p:spPr>
          <a:xfrm rot="10800000">
            <a:off x="8920931" y="1631382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0265040-02D9-4E51-A238-F74865D7DBC1}"/>
                  </a:ext>
                </a:extLst>
              </p:cNvPr>
              <p:cNvSpPr txBox="1"/>
              <p:nvPr/>
            </p:nvSpPr>
            <p:spPr>
              <a:xfrm>
                <a:off x="359911" y="3429000"/>
                <a:ext cx="9397444" cy="1996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CA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m:rPr>
                                  <m:nor/>
                                </m:rPr>
                                <a:rPr lang="en-CA" sz="2400" dirty="0"/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𝝎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m:rPr>
                                  <m:nor/>
                                </m:rPr>
                                <a:rPr lang="en-CA" sz="2400" dirty="0"/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CA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𝑘𝑚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0265040-02D9-4E51-A238-F74865D7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11" y="3429000"/>
                <a:ext cx="9397444" cy="1996893"/>
              </a:xfrm>
              <a:prstGeom prst="rect">
                <a:avLst/>
              </a:prstGeom>
              <a:blipFill>
                <a:blip r:embed="rId5"/>
                <a:stretch>
                  <a:fillRect l="-973" t="-24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1C98F362-2C5F-4245-8D5E-451AD4AB6F4E}"/>
                  </a:ext>
                </a:extLst>
              </p:cNvPr>
              <p:cNvSpPr/>
              <p:nvPr/>
            </p:nvSpPr>
            <p:spPr>
              <a:xfrm>
                <a:off x="343474" y="727559"/>
                <a:ext cx="5622437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CA" altLang="zh-CN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CA" altLang="zh-CN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1C98F362-2C5F-4245-8D5E-451AD4AB6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4" y="727559"/>
                <a:ext cx="5622437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57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6CA09BB-8C98-4C6E-B4B6-D8E5559BCE2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C12C0DC-BE28-4284-928B-ADAA2ED942E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多类别逻辑回归模型</a:t>
            </a:r>
            <a:endParaRPr lang="en-CA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A9DBCB2-5C7D-4779-AF49-3D720CED9352}"/>
              </a:ext>
            </a:extLst>
          </p:cNvPr>
          <p:cNvGrpSpPr>
            <a:grpSpLocks noChangeAspect="1"/>
          </p:cNvGrpSpPr>
          <p:nvPr/>
        </p:nvGrpSpPr>
        <p:grpSpPr>
          <a:xfrm>
            <a:off x="1347020" y="864263"/>
            <a:ext cx="7560000" cy="3507529"/>
            <a:chOff x="1019150" y="931767"/>
            <a:chExt cx="10571066" cy="490455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BB32661-1F8A-4A00-808E-21BFCAA9A669}"/>
                </a:ext>
              </a:extLst>
            </p:cNvPr>
            <p:cNvSpPr/>
            <p:nvPr/>
          </p:nvSpPr>
          <p:spPr>
            <a:xfrm>
              <a:off x="3590623" y="4956758"/>
              <a:ext cx="5252885" cy="302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F825F3C-4AA1-4A55-84C2-1C56D9124988}"/>
                </a:ext>
              </a:extLst>
            </p:cNvPr>
            <p:cNvGrpSpPr/>
            <p:nvPr/>
          </p:nvGrpSpPr>
          <p:grpSpPr>
            <a:xfrm>
              <a:off x="7410116" y="1608084"/>
              <a:ext cx="914400" cy="3574500"/>
              <a:chOff x="6464710" y="1641750"/>
              <a:chExt cx="914400" cy="3574500"/>
            </a:xfrm>
            <a:solidFill>
              <a:srgbClr val="DED5FF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83EF63C8-0EB6-42EA-A661-4A77C66A52C3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83EF63C8-0EB6-42EA-A661-4A77C66A52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885" r="-885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EA831E25-D38E-4885-869A-D27C173002C1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EA831E25-D38E-4885-869A-D27C173002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1770" r="-885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5AF58117-5C9D-479D-A638-E2A5CF49566C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5AF58117-5C9D-479D-A638-E2A5CF4956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1770" r="-885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EFF399D-CC15-4139-8805-DBB217487F38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138896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096240D-9087-4380-B560-12DD34F51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2212095"/>
              <a:ext cx="2217174" cy="32935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2597CDA-BB20-49FC-A0A7-30B1448FE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4003" y="2303370"/>
              <a:ext cx="2284087" cy="1549163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C15F0C3-9DE9-4A58-95BC-7B34773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9639" y="2388573"/>
              <a:ext cx="2484996" cy="26672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E3FDB78-737E-4B12-A504-D64E81A30359}"/>
                </a:ext>
              </a:extLst>
            </p:cNvPr>
            <p:cNvCxnSpPr>
              <a:cxnSpLocks/>
            </p:cNvCxnSpPr>
            <p:nvPr/>
          </p:nvCxnSpPr>
          <p:spPr>
            <a:xfrm>
              <a:off x="4607924" y="1388967"/>
              <a:ext cx="0" cy="195201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4BD1758F-C0F5-4793-BACE-F5EF3D2F4EB5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1584168"/>
              <a:ext cx="2250631" cy="159204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BBA066A-BC6B-4FF8-9537-2CF6C70058B6}"/>
                </a:ext>
              </a:extLst>
            </p:cNvPr>
            <p:cNvCxnSpPr>
              <a:cxnSpLocks/>
            </p:cNvCxnSpPr>
            <p:nvPr/>
          </p:nvCxnSpPr>
          <p:spPr>
            <a:xfrm>
              <a:off x="1933550" y="2719017"/>
              <a:ext cx="2217174" cy="6763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4C4503E5-5C7F-4D8F-9AAE-1D447FE89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3505945"/>
              <a:ext cx="2217174" cy="543122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6CDB4B64-4CFB-40F3-8F77-4500EF344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093" y="3614451"/>
              <a:ext cx="2280178" cy="16248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3DE2D8C-2D8A-4358-A76E-13CB534E24DC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2719017"/>
              <a:ext cx="0" cy="20558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FAB729F-E172-4DFD-8DBC-3C66C5924507}"/>
                </a:ext>
              </a:extLst>
            </p:cNvPr>
            <p:cNvCxnSpPr>
              <a:cxnSpLocks/>
            </p:cNvCxnSpPr>
            <p:nvPr/>
          </p:nvCxnSpPr>
          <p:spPr>
            <a:xfrm>
              <a:off x="1799639" y="1712256"/>
              <a:ext cx="2351085" cy="285434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AA6BD14-F1D2-4823-92A0-51F5D378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2938134"/>
              <a:ext cx="2250631" cy="178725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C73A4F0-6820-494C-88F1-D94911973B1E}"/>
                </a:ext>
              </a:extLst>
            </p:cNvPr>
            <p:cNvCxnSpPr>
              <a:cxnSpLocks/>
            </p:cNvCxnSpPr>
            <p:nvPr/>
          </p:nvCxnSpPr>
          <p:spPr>
            <a:xfrm>
              <a:off x="1900093" y="4268184"/>
              <a:ext cx="2250631" cy="56511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2A857C0F-03D5-4D64-BD3B-A006F9C7E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550" y="4921918"/>
              <a:ext cx="2254540" cy="457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FD60436A-924F-4F76-8D4C-16AFE2C7037B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49" y="4049067"/>
              <a:ext cx="12826" cy="21911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62304CDF-0681-4594-ADDC-47D49E2B8981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>
              <a:off x="5065124" y="20652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E4045C0-389E-4A90-AF83-39E81B33172E}"/>
                </a:ext>
              </a:extLst>
            </p:cNvPr>
            <p:cNvCxnSpPr>
              <a:cxnSpLocks/>
            </p:cNvCxnSpPr>
            <p:nvPr/>
          </p:nvCxnSpPr>
          <p:spPr>
            <a:xfrm>
              <a:off x="5027758" y="2241763"/>
              <a:ext cx="2382358" cy="1014281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C944E1E-33B1-46F3-BCE9-CEB81FFDCAB4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4931213" y="2388573"/>
              <a:ext cx="2612814" cy="201352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AE82EF4-168A-48B9-80AD-F2F038B05DE7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5065124" y="3365602"/>
              <a:ext cx="2344992" cy="2973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E6DAA30D-DF59-413B-86A3-FBA31148F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7758" y="2212096"/>
              <a:ext cx="2382358" cy="998312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EA26DD87-2AFE-442B-92E5-07C38EE367AE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68" y="3614451"/>
              <a:ext cx="2411948" cy="952149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34C0E1A-3BC2-4D43-AC98-2402F6D05F86}"/>
                </a:ext>
              </a:extLst>
            </p:cNvPr>
            <p:cNvCxnSpPr>
              <a:cxnSpLocks/>
              <a:endCxn id="100" idx="3"/>
            </p:cNvCxnSpPr>
            <p:nvPr/>
          </p:nvCxnSpPr>
          <p:spPr>
            <a:xfrm flipV="1">
              <a:off x="5027758" y="2388573"/>
              <a:ext cx="2516269" cy="211746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5A512560-7E6F-4CF8-9881-9CCB733BABC7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41" y="4725384"/>
              <a:ext cx="2344992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29A83F52-1177-4FF5-AD96-34725BEA4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441" y="3587499"/>
              <a:ext cx="2393265" cy="979103"/>
            </a:xfrm>
            <a:prstGeom prst="straightConnector1">
              <a:avLst/>
            </a:prstGeom>
            <a:ln w="25400">
              <a:solidFill>
                <a:srgbClr val="002060"/>
              </a:solidFill>
              <a:prstDash val="lg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72AF209-CD0B-465A-8798-5053F23805C9}"/>
                </a:ext>
              </a:extLst>
            </p:cNvPr>
            <p:cNvGrpSpPr/>
            <p:nvPr/>
          </p:nvGrpSpPr>
          <p:grpSpPr>
            <a:xfrm>
              <a:off x="1019150" y="931767"/>
              <a:ext cx="914400" cy="4904551"/>
              <a:chOff x="2290917" y="1330345"/>
              <a:chExt cx="914400" cy="4904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91EB3FA2-5775-4B20-B9CE-56D52D52AB34}"/>
                      </a:ext>
                    </a:extLst>
                  </p:cNvPr>
                  <p:cNvSpPr/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91EB3FA2-5775-4B20-B9CE-56D52D52AB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1330345"/>
                    <a:ext cx="914400" cy="9144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A0BF0CA3-605A-4453-BFDE-D2A612E5C41B}"/>
                      </a:ext>
                    </a:extLst>
                  </p:cNvPr>
                  <p:cNvSpPr/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A0BF0CA3-605A-4453-BFDE-D2A612E5C4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2660395"/>
                    <a:ext cx="914400" cy="9144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E4E3479A-7470-403C-AE2E-B8C7014F29A1}"/>
                      </a:ext>
                    </a:extLst>
                  </p:cNvPr>
                  <p:cNvSpPr/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E4E3479A-7470-403C-AE2E-B8C7014F29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3990445"/>
                    <a:ext cx="914400" cy="9144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4CDCA6E6-EA64-420B-B1FA-FB8BB8E20C1A}"/>
                      </a:ext>
                    </a:extLst>
                  </p:cNvPr>
                  <p:cNvSpPr/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solidFill>
                    <a:srgbClr val="FFFF9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4CDCA6E6-EA64-420B-B1FA-FB8BB8E20C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17" y="5320496"/>
                    <a:ext cx="914400" cy="9144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BA431D1-01AD-4018-BF70-367773F73007}"/>
                </a:ext>
              </a:extLst>
            </p:cNvPr>
            <p:cNvGrpSpPr/>
            <p:nvPr/>
          </p:nvGrpSpPr>
          <p:grpSpPr>
            <a:xfrm>
              <a:off x="4150724" y="1608084"/>
              <a:ext cx="914400" cy="3574500"/>
              <a:chOff x="6464710" y="1641750"/>
              <a:chExt cx="914400" cy="3574500"/>
            </a:xfrm>
            <a:solidFill>
              <a:srgbClr val="A8EFC6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38F3BB81-A3EE-4A5C-968A-E8C739ABD7C6}"/>
                      </a:ext>
                    </a:extLst>
                  </p:cNvPr>
                  <p:cNvSpPr/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38F3BB81-A3EE-4A5C-968A-E8C739ABD7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1641750"/>
                    <a:ext cx="914400" cy="9144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8014B1D5-B99D-4822-A9AD-465BA8E07962}"/>
                      </a:ext>
                    </a:extLst>
                  </p:cNvPr>
                  <p:cNvSpPr/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8014B1D5-B99D-4822-A9AD-465BA8E079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2971800"/>
                    <a:ext cx="914400" cy="9144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2C1AD5B-8A7F-4C55-B90E-2AA95DBC6775}"/>
                      </a:ext>
                    </a:extLst>
                  </p:cNvPr>
                  <p:cNvSpPr/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2C1AD5B-8A7F-4C55-B90E-2AA95DBC67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710" y="4301850"/>
                    <a:ext cx="914400" cy="9144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B65518B-B202-4C0E-A211-3AFBF25A870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20652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64E57330-1860-4DBD-8B9E-57CCA1349914}"/>
                </a:ext>
              </a:extLst>
            </p:cNvPr>
            <p:cNvCxnSpPr>
              <a:cxnSpLocks/>
            </p:cNvCxnSpPr>
            <p:nvPr/>
          </p:nvCxnSpPr>
          <p:spPr>
            <a:xfrm>
              <a:off x="8349095" y="339533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D4A86103-EA9B-45F4-AD8D-1A86F26254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16" y="4725384"/>
              <a:ext cx="373626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6DF34A1-985C-46D6-9586-CE84242991F5}"/>
                </a:ext>
              </a:extLst>
            </p:cNvPr>
            <p:cNvGrpSpPr/>
            <p:nvPr/>
          </p:nvGrpSpPr>
          <p:grpSpPr>
            <a:xfrm>
              <a:off x="8747300" y="1608084"/>
              <a:ext cx="2842916" cy="3631416"/>
              <a:chOff x="8740873" y="1651584"/>
              <a:chExt cx="2842916" cy="36314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BCDAE23C-FC85-48AA-8107-7C5F614C24CB}"/>
                      </a:ext>
                    </a:extLst>
                  </p:cNvPr>
                  <p:cNvSpPr txBox="1"/>
                  <p:nvPr/>
                </p:nvSpPr>
                <p:spPr>
                  <a:xfrm>
                    <a:off x="8791893" y="1651584"/>
                    <a:ext cx="2601892" cy="9102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BCDAE23C-FC85-48AA-8107-7C5F614C2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1893" y="1651584"/>
                    <a:ext cx="2601892" cy="9102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28" r="-5246" b="-841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64E509DD-85C7-4650-BA3F-585634795BA7}"/>
                      </a:ext>
                    </a:extLst>
                  </p:cNvPr>
                  <p:cNvSpPr/>
                  <p:nvPr/>
                </p:nvSpPr>
                <p:spPr>
                  <a:xfrm>
                    <a:off x="8740873" y="2927110"/>
                    <a:ext cx="2837019" cy="10278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64E509DD-85C7-4650-BA3F-585634795B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873" y="2927110"/>
                    <a:ext cx="2837019" cy="10278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205"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5805FD62-1B9B-45ED-AC15-57D7E8347982}"/>
                      </a:ext>
                    </a:extLst>
                  </p:cNvPr>
                  <p:cNvSpPr/>
                  <p:nvPr/>
                </p:nvSpPr>
                <p:spPr>
                  <a:xfrm>
                    <a:off x="8746771" y="4255143"/>
                    <a:ext cx="2837018" cy="10278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5805FD62-1B9B-45ED-AC15-57D7E83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6771" y="4255143"/>
                    <a:ext cx="2837018" cy="102785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01"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6F5226-0D3E-4051-813B-817D157BBA0D}"/>
                  </a:ext>
                </a:extLst>
              </p:cNvPr>
              <p:cNvSpPr/>
              <p:nvPr/>
            </p:nvSpPr>
            <p:spPr>
              <a:xfrm>
                <a:off x="493100" y="4626155"/>
                <a:ext cx="10469867" cy="2010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softmax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函数表示样本标签的条件概率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为表示标签的随机变量。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6F5226-0D3E-4051-813B-817D157BB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0" y="4626155"/>
                <a:ext cx="10469867" cy="2010422"/>
              </a:xfrm>
              <a:prstGeom prst="rect">
                <a:avLst/>
              </a:prstGeom>
              <a:blipFill>
                <a:blip r:embed="rId16"/>
                <a:stretch>
                  <a:fillRect l="-932" t="-2424" b="-5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4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28787</TotalTime>
  <Words>1626</Words>
  <Application>Microsoft Office PowerPoint</Application>
  <PresentationFormat>宽屏</PresentationFormat>
  <Paragraphs>330</Paragraphs>
  <Slides>30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微软雅黑</vt:lpstr>
      <vt:lpstr>Times New Roman</vt:lpstr>
      <vt:lpstr>Cambria Math</vt:lpstr>
      <vt:lpstr>Calibri Light</vt:lpstr>
      <vt:lpstr>楷体</vt:lpstr>
      <vt:lpstr>Calibri</vt:lpstr>
      <vt:lpstr>Arial</vt:lpstr>
      <vt:lpstr>宋体</vt:lpstr>
      <vt:lpstr>华文楷体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1263</cp:revision>
  <dcterms:created xsi:type="dcterms:W3CDTF">2020-04-18T12:12:52Z</dcterms:created>
  <dcterms:modified xsi:type="dcterms:W3CDTF">2024-03-26T06:18:48Z</dcterms:modified>
</cp:coreProperties>
</file>